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Catamaran"/>
      <p:regular r:id="rId38"/>
      <p:bold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Titan One"/>
      <p:regular r:id="rId44"/>
    </p:embeddedFont>
    <p:embeddedFont>
      <p:font typeface="Didact Gothic"/>
      <p:regular r:id="rId45"/>
    </p:embeddedFont>
    <p:embeddedFont>
      <p:font typeface="Black Han Sans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26DBDD-5BAB-4216-809E-D4DA23D867F6}">
  <a:tblStyle styleId="{A326DBDD-5BAB-4216-809E-D4DA23D867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TitanOne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BlackHanSans-regular.fntdata"/><Relationship Id="rId45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obotoSlab-bold.fntdata"/><Relationship Id="rId36" Type="http://schemas.openxmlformats.org/officeDocument/2006/relationships/font" Target="fonts/RobotoSlab-regular.fntdata"/><Relationship Id="rId39" Type="http://schemas.openxmlformats.org/officeDocument/2006/relationships/font" Target="fonts/Catamaran-bold.fntdata"/><Relationship Id="rId38" Type="http://schemas.openxmlformats.org/officeDocument/2006/relationships/font" Target="fonts/Catamaran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76cbc6627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76cbc6627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6bf8a2b190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6bf8a2b190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f426141fe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f426141fe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f426141fef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f426141fe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f426141fe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f426141fe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f426141fef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f426141fef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f426141fef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f426141fe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f426141fef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f426141fe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f426141fef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f426141fef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f426141fef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f426141fef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f426141fef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f426141fef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bf8a2b190_0_33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6bf8a2b190_0_33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f426141fe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f426141fe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f426141fef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f426141fef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f426141fef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f426141fef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f426141fe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f426141fe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f426141fef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f426141fef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f426141fe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f426141fe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f426141fef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f426141fef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7dcfa4a11f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7dcfa4a11f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f426141fef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f426141fef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426141fef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426141fef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f426141fe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f426141fe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6bf8a2b190_0_33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6bf8a2b190_0_33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bbdd4ca84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6bbdd4ca84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f426141fe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f426141fe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dcfa4a11f_1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7dcfa4a11f_1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f426141fe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f426141fe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f426141fe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f426141fe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f426141fe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f426141fe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rect b="b" l="l" r="r" t="t"/>
                <a:pathLst>
                  <a:path extrusionOk="0" h="11410" w="33456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rect b="b" l="l" r="r" t="t"/>
                <a:pathLst>
                  <a:path extrusionOk="0" h="13510" w="14301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rect b="b" l="l" r="r" t="t"/>
                <a:pathLst>
                  <a:path extrusionOk="0" h="36986" w="39212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 flipH="1" rot="10800000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89" name="Google Shape;89;p11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rect b="b" l="l" r="r" t="t"/>
              <a:pathLst>
                <a:path extrusionOk="0" h="12063" w="1358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rect b="b" l="l" r="r" t="t"/>
              <a:pathLst>
                <a:path extrusionOk="0" h="3501" w="4168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rect b="b" l="l" r="r" t="t"/>
              <a:pathLst>
                <a:path extrusionOk="0" h="2580" w="2798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11"/>
          <p:cNvSpPr txBox="1"/>
          <p:nvPr>
            <p:ph hasCustomPrompt="1" type="title"/>
          </p:nvPr>
        </p:nvSpPr>
        <p:spPr>
          <a:xfrm>
            <a:off x="1120150" y="1106125"/>
            <a:ext cx="6903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2861375" y="3124175"/>
            <a:ext cx="3421200" cy="58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5" name="Google Shape;95;p11"/>
          <p:cNvSpPr/>
          <p:nvPr/>
        </p:nvSpPr>
        <p:spPr>
          <a:xfrm>
            <a:off x="524811" y="1775715"/>
            <a:ext cx="378089" cy="363569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019576" y="-31904"/>
            <a:ext cx="10163576" cy="5187783"/>
            <a:chOff x="-1019576" y="-31904"/>
            <a:chExt cx="10163576" cy="5187783"/>
          </a:xfrm>
        </p:grpSpPr>
        <p:sp>
          <p:nvSpPr>
            <p:cNvPr id="99" name="Google Shape;99;p13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5107548" y="-31904"/>
              <a:ext cx="4036452" cy="5028462"/>
              <a:chOff x="5075688" y="-43"/>
              <a:chExt cx="4036452" cy="5028462"/>
            </a:xfrm>
          </p:grpSpPr>
          <p:sp>
            <p:nvSpPr>
              <p:cNvPr id="101" name="Google Shape;101;p13"/>
              <p:cNvSpPr/>
              <p:nvPr/>
            </p:nvSpPr>
            <p:spPr>
              <a:xfrm rot="10800000">
                <a:off x="6602782" y="-43"/>
                <a:ext cx="2509357" cy="2228579"/>
              </a:xfrm>
              <a:custGeom>
                <a:rect b="b" l="l" r="r" t="t"/>
                <a:pathLst>
                  <a:path extrusionOk="0" h="12063" w="13583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10800000">
                <a:off x="5075688" y="4678722"/>
                <a:ext cx="416321" cy="349697"/>
              </a:xfrm>
              <a:custGeom>
                <a:rect b="b" l="l" r="r" t="t"/>
                <a:pathLst>
                  <a:path extrusionOk="0" h="3501" w="4168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rot="10800000">
                <a:off x="7731131" y="1176835"/>
                <a:ext cx="279478" cy="257703"/>
              </a:xfrm>
              <a:custGeom>
                <a:rect b="b" l="l" r="r" t="t"/>
                <a:pathLst>
                  <a:path extrusionOk="0" h="2580" w="2798">
                    <a:moveTo>
                      <a:pt x="1402" y="0"/>
                    </a:moveTo>
                    <a:lnTo>
                      <a:pt x="1" y="2579"/>
                    </a:lnTo>
                    <a:lnTo>
                      <a:pt x="2797" y="1722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>
              <a:off x="-1019576" y="2606313"/>
              <a:ext cx="3180564" cy="2549566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-7694763">
              <a:off x="216952" y="1356031"/>
              <a:ext cx="289570" cy="243250"/>
            </a:xfrm>
            <a:custGeom>
              <a:rect b="b" l="l" r="r" t="t"/>
              <a:pathLst>
                <a:path extrusionOk="0" h="3501" w="4168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ctrTitle"/>
          </p:nvPr>
        </p:nvSpPr>
        <p:spPr>
          <a:xfrm>
            <a:off x="1922276" y="1566775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2119525" y="18807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3"/>
          <p:cNvSpPr txBox="1"/>
          <p:nvPr>
            <p:ph hasCustomPrompt="1" idx="2" type="title"/>
          </p:nvPr>
        </p:nvSpPr>
        <p:spPr>
          <a:xfrm>
            <a:off x="2643180" y="11217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/>
          <p:nvPr>
            <p:ph idx="3" type="ctrTitle"/>
          </p:nvPr>
        </p:nvSpPr>
        <p:spPr>
          <a:xfrm>
            <a:off x="4917638" y="1566775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4917650" y="18807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5441305" y="11217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idx="6" type="ctrTitle"/>
          </p:nvPr>
        </p:nvSpPr>
        <p:spPr>
          <a:xfrm>
            <a:off x="720450" y="3252901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3" name="Google Shape;113;p13"/>
          <p:cNvSpPr txBox="1"/>
          <p:nvPr>
            <p:ph idx="7" type="subTitle"/>
          </p:nvPr>
        </p:nvSpPr>
        <p:spPr>
          <a:xfrm>
            <a:off x="720479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1327580" y="2807900"/>
            <a:ext cx="8925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ctrTitle"/>
          </p:nvPr>
        </p:nvSpPr>
        <p:spPr>
          <a:xfrm>
            <a:off x="3518562" y="3252900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518563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13"/>
          <p:cNvSpPr txBox="1"/>
          <p:nvPr>
            <p:ph hasCustomPrompt="1" idx="14" type="title"/>
          </p:nvPr>
        </p:nvSpPr>
        <p:spPr>
          <a:xfrm>
            <a:off x="4042218" y="28078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/>
          <p:nvPr>
            <p:ph idx="15" type="ctrTitle"/>
          </p:nvPr>
        </p:nvSpPr>
        <p:spPr>
          <a:xfrm>
            <a:off x="6316687" y="3252900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9" name="Google Shape;119;p13"/>
          <p:cNvSpPr txBox="1"/>
          <p:nvPr>
            <p:ph idx="16" type="subTitle"/>
          </p:nvPr>
        </p:nvSpPr>
        <p:spPr>
          <a:xfrm>
            <a:off x="6316688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13"/>
          <p:cNvSpPr txBox="1"/>
          <p:nvPr>
            <p:ph hasCustomPrompt="1" idx="17" type="title"/>
          </p:nvPr>
        </p:nvSpPr>
        <p:spPr>
          <a:xfrm>
            <a:off x="6840343" y="28078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2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>
            <p:ph type="ctrTitle"/>
          </p:nvPr>
        </p:nvSpPr>
        <p:spPr>
          <a:xfrm>
            <a:off x="5208700" y="1661425"/>
            <a:ext cx="30108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23" name="Google Shape;123;p14"/>
          <p:cNvSpPr txBox="1"/>
          <p:nvPr>
            <p:ph idx="1" type="subTitle"/>
          </p:nvPr>
        </p:nvSpPr>
        <p:spPr>
          <a:xfrm>
            <a:off x="5211575" y="1940475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4"/>
          <p:cNvSpPr txBox="1"/>
          <p:nvPr>
            <p:ph hasCustomPrompt="1" idx="2" type="title"/>
          </p:nvPr>
        </p:nvSpPr>
        <p:spPr>
          <a:xfrm>
            <a:off x="4342050" y="2003400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/>
          <p:nvPr>
            <p:ph idx="3" type="ctrTitle"/>
          </p:nvPr>
        </p:nvSpPr>
        <p:spPr>
          <a:xfrm>
            <a:off x="5208700" y="660300"/>
            <a:ext cx="30108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4" type="subTitle"/>
          </p:nvPr>
        </p:nvSpPr>
        <p:spPr>
          <a:xfrm>
            <a:off x="5208700" y="933250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14"/>
          <p:cNvSpPr txBox="1"/>
          <p:nvPr>
            <p:ph hasCustomPrompt="1" idx="5" type="title"/>
          </p:nvPr>
        </p:nvSpPr>
        <p:spPr>
          <a:xfrm>
            <a:off x="4342050" y="1002275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/>
          <p:nvPr>
            <p:ph idx="6" type="ctrTitle"/>
          </p:nvPr>
        </p:nvSpPr>
        <p:spPr>
          <a:xfrm>
            <a:off x="5208700" y="2652025"/>
            <a:ext cx="30108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idx="7" type="subTitle"/>
          </p:nvPr>
        </p:nvSpPr>
        <p:spPr>
          <a:xfrm>
            <a:off x="5208700" y="2925638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0" name="Google Shape;130;p14"/>
          <p:cNvSpPr txBox="1"/>
          <p:nvPr>
            <p:ph hasCustomPrompt="1" idx="8" type="title"/>
          </p:nvPr>
        </p:nvSpPr>
        <p:spPr>
          <a:xfrm>
            <a:off x="4342050" y="2994000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/>
          <p:nvPr>
            <p:ph idx="9" type="ctrTitle"/>
          </p:nvPr>
        </p:nvSpPr>
        <p:spPr>
          <a:xfrm>
            <a:off x="5208700" y="3642625"/>
            <a:ext cx="30108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3" type="subTitle"/>
          </p:nvPr>
        </p:nvSpPr>
        <p:spPr>
          <a:xfrm>
            <a:off x="5208700" y="3920338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4"/>
          <p:cNvSpPr txBox="1"/>
          <p:nvPr>
            <p:ph hasCustomPrompt="1" idx="14" type="title"/>
          </p:nvPr>
        </p:nvSpPr>
        <p:spPr>
          <a:xfrm>
            <a:off x="4342050" y="3984600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grpSp>
        <p:nvGrpSpPr>
          <p:cNvPr id="134" name="Google Shape;134;p14"/>
          <p:cNvGrpSpPr/>
          <p:nvPr/>
        </p:nvGrpSpPr>
        <p:grpSpPr>
          <a:xfrm flipH="1">
            <a:off x="-2741300" y="-2"/>
            <a:ext cx="11930134" cy="5214361"/>
            <a:chOff x="-44836" y="-2"/>
            <a:chExt cx="11930134" cy="5214361"/>
          </a:xfrm>
        </p:grpSpPr>
        <p:sp>
          <p:nvSpPr>
            <p:cNvPr id="135" name="Google Shape;135;p14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 flipH="1">
              <a:off x="-44836" y="3871925"/>
              <a:ext cx="1905184" cy="1299041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24811" y="177571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LANK_1_2_1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ctrTitle"/>
          </p:nvPr>
        </p:nvSpPr>
        <p:spPr>
          <a:xfrm>
            <a:off x="5529025" y="2359969"/>
            <a:ext cx="30054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15"/>
          <p:cNvSpPr txBox="1"/>
          <p:nvPr>
            <p:ph idx="1" type="subTitle"/>
          </p:nvPr>
        </p:nvSpPr>
        <p:spPr>
          <a:xfrm>
            <a:off x="5529025" y="2638594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15"/>
          <p:cNvSpPr txBox="1"/>
          <p:nvPr>
            <p:ph hasCustomPrompt="1" idx="2" type="title"/>
          </p:nvPr>
        </p:nvSpPr>
        <p:spPr>
          <a:xfrm>
            <a:off x="4724375" y="2701944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15"/>
          <p:cNvSpPr txBox="1"/>
          <p:nvPr>
            <p:ph idx="3" type="ctrTitle"/>
          </p:nvPr>
        </p:nvSpPr>
        <p:spPr>
          <a:xfrm>
            <a:off x="1871425" y="1890344"/>
            <a:ext cx="30054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p15"/>
          <p:cNvSpPr txBox="1"/>
          <p:nvPr>
            <p:ph idx="4" type="subTitle"/>
          </p:nvPr>
        </p:nvSpPr>
        <p:spPr>
          <a:xfrm>
            <a:off x="1871425" y="2168969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15"/>
          <p:cNvSpPr txBox="1"/>
          <p:nvPr>
            <p:ph hasCustomPrompt="1" idx="5" type="title"/>
          </p:nvPr>
        </p:nvSpPr>
        <p:spPr>
          <a:xfrm>
            <a:off x="1066775" y="2232319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15"/>
          <p:cNvSpPr txBox="1"/>
          <p:nvPr>
            <p:ph idx="6" type="ctrTitle"/>
          </p:nvPr>
        </p:nvSpPr>
        <p:spPr>
          <a:xfrm>
            <a:off x="5529025" y="3267956"/>
            <a:ext cx="30054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7" name="Google Shape;147;p15"/>
          <p:cNvSpPr txBox="1"/>
          <p:nvPr>
            <p:ph idx="7" type="subTitle"/>
          </p:nvPr>
        </p:nvSpPr>
        <p:spPr>
          <a:xfrm>
            <a:off x="5529025" y="3547381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15"/>
          <p:cNvSpPr txBox="1"/>
          <p:nvPr>
            <p:ph hasCustomPrompt="1" idx="8" type="title"/>
          </p:nvPr>
        </p:nvSpPr>
        <p:spPr>
          <a:xfrm>
            <a:off x="4724375" y="3609931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9" name="Google Shape;149;p15"/>
          <p:cNvSpPr txBox="1"/>
          <p:nvPr>
            <p:ph idx="9" type="ctrTitle"/>
          </p:nvPr>
        </p:nvSpPr>
        <p:spPr>
          <a:xfrm>
            <a:off x="1871425" y="973569"/>
            <a:ext cx="30054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p15"/>
          <p:cNvSpPr txBox="1"/>
          <p:nvPr>
            <p:ph idx="13" type="subTitle"/>
          </p:nvPr>
        </p:nvSpPr>
        <p:spPr>
          <a:xfrm>
            <a:off x="1871425" y="1250069"/>
            <a:ext cx="2354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15"/>
          <p:cNvSpPr txBox="1"/>
          <p:nvPr>
            <p:ph hasCustomPrompt="1" idx="14" type="title"/>
          </p:nvPr>
        </p:nvSpPr>
        <p:spPr>
          <a:xfrm>
            <a:off x="1066775" y="1315544"/>
            <a:ext cx="939900" cy="4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2" name="Google Shape;152;p15"/>
          <p:cNvGrpSpPr/>
          <p:nvPr/>
        </p:nvGrpSpPr>
        <p:grpSpPr>
          <a:xfrm>
            <a:off x="-12" y="-12"/>
            <a:ext cx="11885311" cy="5214371"/>
            <a:chOff x="-12" y="-12"/>
            <a:chExt cx="11885311" cy="5214371"/>
          </a:xfrm>
        </p:grpSpPr>
        <p:sp>
          <p:nvSpPr>
            <p:cNvPr id="153" name="Google Shape;153;p15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flipH="1" rot="5400000">
              <a:off x="-294400" y="294375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468111" y="102816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6"/>
          <p:cNvGrpSpPr/>
          <p:nvPr/>
        </p:nvGrpSpPr>
        <p:grpSpPr>
          <a:xfrm>
            <a:off x="-25" y="1144975"/>
            <a:ext cx="10154363" cy="4076474"/>
            <a:chOff x="-25" y="1144975"/>
            <a:chExt cx="10154363" cy="4076474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-25" y="1144975"/>
              <a:ext cx="9143989" cy="3988114"/>
              <a:chOff x="-25" y="1144975"/>
              <a:chExt cx="9143989" cy="3988114"/>
            </a:xfrm>
          </p:grpSpPr>
          <p:sp>
            <p:nvSpPr>
              <p:cNvPr id="160" name="Google Shape;160;p16"/>
              <p:cNvSpPr/>
              <p:nvPr/>
            </p:nvSpPr>
            <p:spPr>
              <a:xfrm>
                <a:off x="-25" y="4272475"/>
                <a:ext cx="9143989" cy="860614"/>
              </a:xfrm>
              <a:custGeom>
                <a:rect b="b" l="l" r="r" t="t"/>
                <a:pathLst>
                  <a:path extrusionOk="0" h="11820" w="69963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1" name="Google Shape;161;p16"/>
              <p:cNvGrpSpPr/>
              <p:nvPr/>
            </p:nvGrpSpPr>
            <p:grpSpPr>
              <a:xfrm>
                <a:off x="5107548" y="1144975"/>
                <a:ext cx="2934922" cy="3851584"/>
                <a:chOff x="5075688" y="1176835"/>
                <a:chExt cx="2934922" cy="3851584"/>
              </a:xfrm>
            </p:grpSpPr>
            <p:sp>
              <p:nvSpPr>
                <p:cNvPr id="162" name="Google Shape;162;p16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rect b="b" l="l" r="r" t="t"/>
                  <a:pathLst>
                    <a:path extrusionOk="0" h="3501" w="4168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16"/>
                <p:cNvSpPr/>
                <p:nvPr/>
              </p:nvSpPr>
              <p:spPr>
                <a:xfrm rot="10800000">
                  <a:off x="7731131" y="1176835"/>
                  <a:ext cx="279478" cy="257703"/>
                </a:xfrm>
                <a:custGeom>
                  <a:rect b="b" l="l" r="r" t="t"/>
                  <a:pathLst>
                    <a:path extrusionOk="0" h="2580" w="2798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4" name="Google Shape;164;p16"/>
              <p:cNvSpPr/>
              <p:nvPr/>
            </p:nvSpPr>
            <p:spPr>
              <a:xfrm rot="-7694763">
                <a:off x="216952" y="1356031"/>
                <a:ext cx="289570" cy="243250"/>
              </a:xfrm>
              <a:custGeom>
                <a:rect b="b" l="l" r="r" t="t"/>
                <a:pathLst>
                  <a:path extrusionOk="0" h="3501" w="4168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5" name="Google Shape;165;p16"/>
            <p:cNvSpPr/>
            <p:nvPr/>
          </p:nvSpPr>
          <p:spPr>
            <a:xfrm flipH="1">
              <a:off x="6973774" y="2606313"/>
              <a:ext cx="3180564" cy="2549566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-8" y="1848905"/>
              <a:ext cx="3797433" cy="3372543"/>
            </a:xfrm>
            <a:custGeom>
              <a:rect b="b" l="l" r="r" t="t"/>
              <a:pathLst>
                <a:path extrusionOk="0" h="12063" w="1358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6"/>
          <p:cNvSpPr txBox="1"/>
          <p:nvPr>
            <p:ph type="title"/>
          </p:nvPr>
        </p:nvSpPr>
        <p:spPr>
          <a:xfrm>
            <a:off x="2573050" y="2987775"/>
            <a:ext cx="39978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8" name="Google Shape;168;p16"/>
          <p:cNvSpPr txBox="1"/>
          <p:nvPr>
            <p:ph idx="1" type="subTitle"/>
          </p:nvPr>
        </p:nvSpPr>
        <p:spPr>
          <a:xfrm>
            <a:off x="1818850" y="2076575"/>
            <a:ext cx="5506200" cy="7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MAIN_POINT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171" name="Google Shape;171;p17"/>
            <p:cNvSpPr/>
            <p:nvPr/>
          </p:nvSpPr>
          <p:spPr>
            <a:xfrm rot="10800000">
              <a:off x="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fmla="val 10800000" name="adj1"/>
                <a:gd fmla="val 1513511" name="adj2"/>
                <a:gd fmla="val 19164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17"/>
          <p:cNvSpPr txBox="1"/>
          <p:nvPr>
            <p:ph idx="1" type="subTitle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/>
            </a:lvl9pPr>
          </a:lstStyle>
          <a:p/>
        </p:txBody>
      </p:sp>
      <p:sp>
        <p:nvSpPr>
          <p:cNvPr id="175" name="Google Shape;175;p17"/>
          <p:cNvSpPr txBox="1"/>
          <p:nvPr>
            <p:ph idx="2" type="subTitle"/>
          </p:nvPr>
        </p:nvSpPr>
        <p:spPr>
          <a:xfrm>
            <a:off x="5184975" y="3091257"/>
            <a:ext cx="32427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7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8"/>
          <p:cNvGrpSpPr/>
          <p:nvPr/>
        </p:nvGrpSpPr>
        <p:grpSpPr>
          <a:xfrm rot="10800000">
            <a:off x="-615847" y="-261613"/>
            <a:ext cx="12538772" cy="6103408"/>
            <a:chOff x="-3449725" y="-661825"/>
            <a:chExt cx="12538772" cy="6103408"/>
          </a:xfrm>
        </p:grpSpPr>
        <p:sp>
          <p:nvSpPr>
            <p:cNvPr id="178" name="Google Shape;178;p18"/>
            <p:cNvSpPr/>
            <p:nvPr/>
          </p:nvSpPr>
          <p:spPr>
            <a:xfrm flipH="1" rot="10800000">
              <a:off x="-1734059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-3449725" y="3018422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flipH="1" rot="10800000">
              <a:off x="2351260" y="-661825"/>
              <a:ext cx="6737787" cy="2297888"/>
            </a:xfrm>
            <a:custGeom>
              <a:rect b="b" l="l" r="r" t="t"/>
              <a:pathLst>
                <a:path extrusionOk="0" h="11410" w="33456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flipH="1" rot="10800000">
              <a:off x="669530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18"/>
          <p:cNvSpPr txBox="1"/>
          <p:nvPr>
            <p:ph type="ctrTitle"/>
          </p:nvPr>
        </p:nvSpPr>
        <p:spPr>
          <a:xfrm>
            <a:off x="5184225" y="1421420"/>
            <a:ext cx="2225700" cy="40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" type="subTitle"/>
          </p:nvPr>
        </p:nvSpPr>
        <p:spPr>
          <a:xfrm>
            <a:off x="5184225" y="1773450"/>
            <a:ext cx="2357100" cy="1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4" name="Google Shape;184;p18"/>
          <p:cNvSpPr txBox="1"/>
          <p:nvPr>
            <p:ph idx="2" type="ctrTitle"/>
          </p:nvPr>
        </p:nvSpPr>
        <p:spPr>
          <a:xfrm>
            <a:off x="5184225" y="2869250"/>
            <a:ext cx="2225700" cy="40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b="0" sz="24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185" name="Google Shape;185;p18"/>
          <p:cNvSpPr txBox="1"/>
          <p:nvPr>
            <p:ph idx="3" type="subTitle"/>
          </p:nvPr>
        </p:nvSpPr>
        <p:spPr>
          <a:xfrm>
            <a:off x="5184225" y="3220925"/>
            <a:ext cx="2357100" cy="1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p18"/>
          <p:cNvSpPr txBox="1"/>
          <p:nvPr>
            <p:ph idx="4"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1685850" y="445025"/>
            <a:ext cx="577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2" type="title"/>
          </p:nvPr>
        </p:nvSpPr>
        <p:spPr>
          <a:xfrm>
            <a:off x="1290594" y="2884000"/>
            <a:ext cx="29097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0" name="Google Shape;190;p19"/>
          <p:cNvSpPr txBox="1"/>
          <p:nvPr>
            <p:ph idx="1" type="subTitle"/>
          </p:nvPr>
        </p:nvSpPr>
        <p:spPr>
          <a:xfrm>
            <a:off x="1290594" y="3235500"/>
            <a:ext cx="2909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1" name="Google Shape;191;p19"/>
          <p:cNvSpPr txBox="1"/>
          <p:nvPr>
            <p:ph idx="3" type="title"/>
          </p:nvPr>
        </p:nvSpPr>
        <p:spPr>
          <a:xfrm>
            <a:off x="4943700" y="2884000"/>
            <a:ext cx="29097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19"/>
          <p:cNvSpPr txBox="1"/>
          <p:nvPr>
            <p:ph idx="4" type="subTitle"/>
          </p:nvPr>
        </p:nvSpPr>
        <p:spPr>
          <a:xfrm>
            <a:off x="4943700" y="3235500"/>
            <a:ext cx="2909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3" name="Google Shape;193;p19"/>
          <p:cNvSpPr/>
          <p:nvPr/>
        </p:nvSpPr>
        <p:spPr>
          <a:xfrm rot="10800000">
            <a:off x="0" y="0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5" y="4272475"/>
            <a:ext cx="9143989" cy="860614"/>
          </a:xfrm>
          <a:custGeom>
            <a:rect b="b" l="l" r="r" t="t"/>
            <a:pathLst>
              <a:path extrusionOk="0" h="11820" w="69963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fmla="val 10800000" name="adj1"/>
              <a:gd fmla="val 1513511" name="adj2"/>
              <a:gd fmla="val 1916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6814253" y="3500673"/>
            <a:ext cx="2403386" cy="1642748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BODY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 flipH="1">
            <a:off x="-68" y="2960000"/>
            <a:ext cx="3194593" cy="2183549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 flipH="1" rot="10800000">
            <a:off x="-690151" y="-2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 flipH="1" rot="-5400000">
            <a:off x="7161899" y="218202"/>
            <a:ext cx="2200340" cy="1763937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6870061" y="81465"/>
            <a:ext cx="378089" cy="363569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20"/>
          <p:cNvSpPr txBox="1"/>
          <p:nvPr>
            <p:ph idx="2" type="title"/>
          </p:nvPr>
        </p:nvSpPr>
        <p:spPr>
          <a:xfrm>
            <a:off x="575963" y="2839022"/>
            <a:ext cx="2103600" cy="7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4" name="Google Shape;204;p20"/>
          <p:cNvSpPr txBox="1"/>
          <p:nvPr>
            <p:ph idx="1" type="subTitle"/>
          </p:nvPr>
        </p:nvSpPr>
        <p:spPr>
          <a:xfrm>
            <a:off x="674974" y="3657077"/>
            <a:ext cx="20046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5" name="Google Shape;205;p20"/>
          <p:cNvSpPr txBox="1"/>
          <p:nvPr>
            <p:ph idx="3" type="title"/>
          </p:nvPr>
        </p:nvSpPr>
        <p:spPr>
          <a:xfrm>
            <a:off x="6478461" y="1417025"/>
            <a:ext cx="2103600" cy="7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6" name="Google Shape;206;p20"/>
          <p:cNvSpPr txBox="1"/>
          <p:nvPr>
            <p:ph idx="4" type="subTitle"/>
          </p:nvPr>
        </p:nvSpPr>
        <p:spPr>
          <a:xfrm>
            <a:off x="6478451" y="2202475"/>
            <a:ext cx="20046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0"/>
          <p:cNvSpPr txBox="1"/>
          <p:nvPr>
            <p:ph idx="5" type="title"/>
          </p:nvPr>
        </p:nvSpPr>
        <p:spPr>
          <a:xfrm>
            <a:off x="6478461" y="2839022"/>
            <a:ext cx="2103600" cy="7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8" name="Google Shape;208;p20"/>
          <p:cNvSpPr txBox="1"/>
          <p:nvPr>
            <p:ph idx="6" type="subTitle"/>
          </p:nvPr>
        </p:nvSpPr>
        <p:spPr>
          <a:xfrm>
            <a:off x="6478451" y="3657077"/>
            <a:ext cx="20046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9" name="Google Shape;209;p20"/>
          <p:cNvSpPr txBox="1"/>
          <p:nvPr>
            <p:ph idx="7" type="title"/>
          </p:nvPr>
        </p:nvSpPr>
        <p:spPr>
          <a:xfrm>
            <a:off x="575963" y="1417025"/>
            <a:ext cx="2103600" cy="7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0" name="Google Shape;210;p20"/>
          <p:cNvSpPr txBox="1"/>
          <p:nvPr>
            <p:ph idx="8" type="subTitle"/>
          </p:nvPr>
        </p:nvSpPr>
        <p:spPr>
          <a:xfrm>
            <a:off x="674974" y="2202475"/>
            <a:ext cx="20046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-491485" y="2982222"/>
            <a:ext cx="6327283" cy="2528370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5" name="Google Shape;25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rect b="b" l="l" r="r" t="t"/>
              <a:pathLst>
                <a:path extrusionOk="0" h="39005" w="50612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" name="Google Shape;27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" name="Google Shape;32;p3"/>
          <p:cNvSpPr txBox="1"/>
          <p:nvPr>
            <p:ph hasCustomPrompt="1" type="title"/>
          </p:nvPr>
        </p:nvSpPr>
        <p:spPr>
          <a:xfrm>
            <a:off x="3618150" y="13390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/>
          <p:nvPr>
            <p:ph idx="2" type="title"/>
          </p:nvPr>
        </p:nvSpPr>
        <p:spPr>
          <a:xfrm>
            <a:off x="1408350" y="2166830"/>
            <a:ext cx="63273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3134250" y="3075100"/>
            <a:ext cx="28755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2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1"/>
          <p:cNvGrpSpPr/>
          <p:nvPr/>
        </p:nvGrpSpPr>
        <p:grpSpPr>
          <a:xfrm>
            <a:off x="0" y="-2"/>
            <a:ext cx="11885298" cy="5214361"/>
            <a:chOff x="0" y="-2"/>
            <a:chExt cx="11885298" cy="5214361"/>
          </a:xfrm>
        </p:grpSpPr>
        <p:sp>
          <p:nvSpPr>
            <p:cNvPr id="213" name="Google Shape;213;p21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flipH="1">
              <a:off x="0" y="3871925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6468111" y="102816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21"/>
          <p:cNvSpPr txBox="1"/>
          <p:nvPr>
            <p:ph type="ctrTitle"/>
          </p:nvPr>
        </p:nvSpPr>
        <p:spPr>
          <a:xfrm>
            <a:off x="4783315" y="2723650"/>
            <a:ext cx="1527900" cy="36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18" name="Google Shape;218;p21"/>
          <p:cNvSpPr txBox="1"/>
          <p:nvPr>
            <p:ph idx="1" type="subTitle"/>
          </p:nvPr>
        </p:nvSpPr>
        <p:spPr>
          <a:xfrm>
            <a:off x="4722115" y="3065650"/>
            <a:ext cx="16503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2" type="ctrTitle"/>
          </p:nvPr>
        </p:nvSpPr>
        <p:spPr>
          <a:xfrm>
            <a:off x="6673537" y="3065650"/>
            <a:ext cx="1650300" cy="789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0" name="Google Shape;220;p21"/>
          <p:cNvSpPr txBox="1"/>
          <p:nvPr>
            <p:ph idx="3" type="subTitle"/>
          </p:nvPr>
        </p:nvSpPr>
        <p:spPr>
          <a:xfrm>
            <a:off x="6734737" y="2723650"/>
            <a:ext cx="1527900" cy="3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21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lack Han Sans"/>
              <a:buNone/>
              <a:defRPr sz="1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21" name="Google Shape;221;p21"/>
          <p:cNvSpPr txBox="1"/>
          <p:nvPr>
            <p:ph idx="4" type="ctrTitle"/>
          </p:nvPr>
        </p:nvSpPr>
        <p:spPr>
          <a:xfrm>
            <a:off x="2831899" y="2723650"/>
            <a:ext cx="1527900" cy="36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22" name="Google Shape;222;p21"/>
          <p:cNvSpPr txBox="1"/>
          <p:nvPr>
            <p:ph idx="5" type="subTitle"/>
          </p:nvPr>
        </p:nvSpPr>
        <p:spPr>
          <a:xfrm>
            <a:off x="2770699" y="3065650"/>
            <a:ext cx="16503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1"/>
          <p:cNvSpPr txBox="1"/>
          <p:nvPr>
            <p:ph idx="6" type="ctrTitle"/>
          </p:nvPr>
        </p:nvSpPr>
        <p:spPr>
          <a:xfrm>
            <a:off x="881363" y="2723650"/>
            <a:ext cx="1527900" cy="36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Black Han Sans"/>
              <a:buNone/>
              <a:defRPr sz="14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/>
        </p:txBody>
      </p:sp>
      <p:sp>
        <p:nvSpPr>
          <p:cNvPr id="224" name="Google Shape;224;p21"/>
          <p:cNvSpPr txBox="1"/>
          <p:nvPr>
            <p:ph idx="7" type="subTitle"/>
          </p:nvPr>
        </p:nvSpPr>
        <p:spPr>
          <a:xfrm>
            <a:off x="820163" y="3065650"/>
            <a:ext cx="16503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1"/>
          <p:cNvSpPr txBox="1"/>
          <p:nvPr>
            <p:ph idx="8"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BODY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2984950" y="-52225"/>
            <a:ext cx="12150200" cy="5266583"/>
            <a:chOff x="-2984950" y="-52225"/>
            <a:chExt cx="12150200" cy="5266583"/>
          </a:xfrm>
        </p:grpSpPr>
        <p:sp>
          <p:nvSpPr>
            <p:cNvPr id="228" name="Google Shape;228;p22"/>
            <p:cNvSpPr/>
            <p:nvPr/>
          </p:nvSpPr>
          <p:spPr>
            <a:xfrm flipH="1" rot="10800000">
              <a:off x="-743459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84950" y="2791197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 flipH="1" rot="10800000">
              <a:off x="2427460" y="-52225"/>
              <a:ext cx="6737787" cy="2297888"/>
            </a:xfrm>
            <a:custGeom>
              <a:rect b="b" l="l" r="r" t="t"/>
              <a:pathLst>
                <a:path extrusionOk="0" h="11410" w="33456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 flipH="1" rot="10800000">
              <a:off x="730490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22"/>
          <p:cNvSpPr txBox="1"/>
          <p:nvPr>
            <p:ph type="title"/>
          </p:nvPr>
        </p:nvSpPr>
        <p:spPr>
          <a:xfrm>
            <a:off x="713850" y="2128825"/>
            <a:ext cx="34962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3" name="Google Shape;233;p22"/>
          <p:cNvSpPr txBox="1"/>
          <p:nvPr>
            <p:ph idx="1" type="subTitle"/>
          </p:nvPr>
        </p:nvSpPr>
        <p:spPr>
          <a:xfrm>
            <a:off x="713850" y="2510350"/>
            <a:ext cx="31968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4" name="Google Shape;234;p22"/>
          <p:cNvSpPr txBox="1"/>
          <p:nvPr>
            <p:ph idx="2"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flipH="1" rot="10800000">
            <a:off x="-578202" y="-429897"/>
            <a:ext cx="1625509" cy="1303022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3224600" y="2999197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 flipH="1" rot="10800000">
            <a:off x="4441485" y="-574750"/>
            <a:ext cx="6737787" cy="2297888"/>
          </a:xfrm>
          <a:custGeom>
            <a:rect b="b" l="l" r="r" t="t"/>
            <a:pathLst>
              <a:path extrusionOk="0" h="11410" w="33456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 rot="5400000">
            <a:off x="-352225" y="3675900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"/>
          <p:cNvSpPr txBox="1"/>
          <p:nvPr>
            <p:ph idx="1" type="subTitle"/>
          </p:nvPr>
        </p:nvSpPr>
        <p:spPr>
          <a:xfrm>
            <a:off x="2115750" y="2696050"/>
            <a:ext cx="49125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1" name="Google Shape;241;p23"/>
          <p:cNvSpPr txBox="1"/>
          <p:nvPr>
            <p:ph type="title"/>
          </p:nvPr>
        </p:nvSpPr>
        <p:spPr>
          <a:xfrm>
            <a:off x="1770300" y="1599561"/>
            <a:ext cx="5603400" cy="1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TITLE_AND_BODY_1_2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4"/>
          <p:cNvGrpSpPr/>
          <p:nvPr/>
        </p:nvGrpSpPr>
        <p:grpSpPr>
          <a:xfrm>
            <a:off x="72" y="-56"/>
            <a:ext cx="13101878" cy="5171906"/>
            <a:chOff x="72" y="-56"/>
            <a:chExt cx="13101878" cy="5171906"/>
          </a:xfrm>
        </p:grpSpPr>
        <p:sp>
          <p:nvSpPr>
            <p:cNvPr id="244" name="Google Shape;244;p24"/>
            <p:cNvSpPr/>
            <p:nvPr/>
          </p:nvSpPr>
          <p:spPr>
            <a:xfrm rot="10800000">
              <a:off x="72" y="-56"/>
              <a:ext cx="3507504" cy="239755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5" name="Google Shape;245;p24"/>
            <p:cNvGrpSpPr/>
            <p:nvPr/>
          </p:nvGrpSpPr>
          <p:grpSpPr>
            <a:xfrm>
              <a:off x="524811" y="-2"/>
              <a:ext cx="12577139" cy="5171852"/>
              <a:chOff x="524811" y="-2"/>
              <a:chExt cx="12577139" cy="5171852"/>
            </a:xfrm>
          </p:grpSpPr>
          <p:sp>
            <p:nvSpPr>
              <p:cNvPr id="246" name="Google Shape;246;p24"/>
              <p:cNvSpPr/>
              <p:nvPr/>
            </p:nvSpPr>
            <p:spPr>
              <a:xfrm>
                <a:off x="8602550" y="186175"/>
                <a:ext cx="4499400" cy="4499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6126025" y="2748689"/>
                <a:ext cx="6063998" cy="2423161"/>
              </a:xfrm>
              <a:custGeom>
                <a:rect b="b" l="l" r="r" t="t"/>
                <a:pathLst>
                  <a:path extrusionOk="0" h="15506" w="38804">
                    <a:moveTo>
                      <a:pt x="18372" y="1"/>
                    </a:moveTo>
                    <a:cubicBezTo>
                      <a:pt x="15851" y="1"/>
                      <a:pt x="13315" y="1007"/>
                      <a:pt x="11592" y="2856"/>
                    </a:cubicBezTo>
                    <a:cubicBezTo>
                      <a:pt x="10378" y="4162"/>
                      <a:pt x="9486" y="5874"/>
                      <a:pt x="7880" y="6653"/>
                    </a:cubicBezTo>
                    <a:cubicBezTo>
                      <a:pt x="6924" y="7115"/>
                      <a:pt x="5829" y="7184"/>
                      <a:pt x="4811" y="7500"/>
                    </a:cubicBezTo>
                    <a:cubicBezTo>
                      <a:pt x="3205" y="8000"/>
                      <a:pt x="1810" y="9143"/>
                      <a:pt x="1008" y="10620"/>
                    </a:cubicBezTo>
                    <a:cubicBezTo>
                      <a:pt x="204" y="12096"/>
                      <a:pt x="0" y="13889"/>
                      <a:pt x="457" y="15505"/>
                    </a:cubicBezTo>
                    <a:lnTo>
                      <a:pt x="37742" y="15244"/>
                    </a:lnTo>
                    <a:cubicBezTo>
                      <a:pt x="37753" y="15310"/>
                      <a:pt x="37792" y="15337"/>
                      <a:pt x="37844" y="15337"/>
                    </a:cubicBezTo>
                    <a:cubicBezTo>
                      <a:pt x="37956" y="15337"/>
                      <a:pt x="38124" y="15208"/>
                      <a:pt x="38171" y="15070"/>
                    </a:cubicBezTo>
                    <a:cubicBezTo>
                      <a:pt x="38804" y="13270"/>
                      <a:pt x="38259" y="11229"/>
                      <a:pt x="37238" y="9619"/>
                    </a:cubicBezTo>
                    <a:cubicBezTo>
                      <a:pt x="36589" y="8595"/>
                      <a:pt x="35707" y="7663"/>
                      <a:pt x="34575" y="7228"/>
                    </a:cubicBezTo>
                    <a:cubicBezTo>
                      <a:pt x="33829" y="6942"/>
                      <a:pt x="33017" y="6887"/>
                      <a:pt x="32227" y="6744"/>
                    </a:cubicBezTo>
                    <a:cubicBezTo>
                      <a:pt x="31046" y="6534"/>
                      <a:pt x="29900" y="6125"/>
                      <a:pt x="28852" y="5540"/>
                    </a:cubicBezTo>
                    <a:cubicBezTo>
                      <a:pt x="26453" y="4203"/>
                      <a:pt x="24613" y="1978"/>
                      <a:pt x="22125" y="815"/>
                    </a:cubicBezTo>
                    <a:cubicBezTo>
                      <a:pt x="20952" y="265"/>
                      <a:pt x="19664" y="1"/>
                      <a:pt x="183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 rot="10800000">
                <a:off x="7503141" y="-2"/>
                <a:ext cx="2290182" cy="1835829"/>
              </a:xfrm>
              <a:custGeom>
                <a:rect b="b" l="l" r="r" t="t"/>
                <a:pathLst>
                  <a:path extrusionOk="0" h="50539" w="63047">
                    <a:moveTo>
                      <a:pt x="12202" y="0"/>
                    </a:moveTo>
                    <a:cubicBezTo>
                      <a:pt x="9265" y="0"/>
                      <a:pt x="6469" y="237"/>
                      <a:pt x="3876" y="616"/>
                    </a:cubicBezTo>
                    <a:cubicBezTo>
                      <a:pt x="2569" y="805"/>
                      <a:pt x="1276" y="1048"/>
                      <a:pt x="1" y="1336"/>
                    </a:cubicBezTo>
                    <a:lnTo>
                      <a:pt x="1" y="50538"/>
                    </a:lnTo>
                    <a:lnTo>
                      <a:pt x="61918" y="50538"/>
                    </a:lnTo>
                    <a:cubicBezTo>
                      <a:pt x="63046" y="38393"/>
                      <a:pt x="57947" y="23633"/>
                      <a:pt x="45302" y="12529"/>
                    </a:cubicBezTo>
                    <a:cubicBezTo>
                      <a:pt x="34285" y="2850"/>
                      <a:pt x="22391" y="0"/>
                      <a:pt x="1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0" name="Google Shape;250;p24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1" name="Google Shape;251;p24"/>
          <p:cNvSpPr txBox="1"/>
          <p:nvPr>
            <p:ph idx="2" type="title"/>
          </p:nvPr>
        </p:nvSpPr>
        <p:spPr>
          <a:xfrm>
            <a:off x="3062950" y="2052875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2" name="Google Shape;252;p24"/>
          <p:cNvSpPr txBox="1"/>
          <p:nvPr>
            <p:ph idx="1" type="subTitle"/>
          </p:nvPr>
        </p:nvSpPr>
        <p:spPr>
          <a:xfrm>
            <a:off x="3263350" y="2410475"/>
            <a:ext cx="26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3" name="Google Shape;253;p24"/>
          <p:cNvSpPr txBox="1"/>
          <p:nvPr>
            <p:ph idx="3" type="title"/>
          </p:nvPr>
        </p:nvSpPr>
        <p:spPr>
          <a:xfrm>
            <a:off x="942525" y="346985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4" name="Google Shape;254;p24"/>
          <p:cNvSpPr txBox="1"/>
          <p:nvPr>
            <p:ph idx="4" type="subTitle"/>
          </p:nvPr>
        </p:nvSpPr>
        <p:spPr>
          <a:xfrm>
            <a:off x="1142925" y="3825275"/>
            <a:ext cx="26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5" name="Google Shape;255;p24"/>
          <p:cNvSpPr txBox="1"/>
          <p:nvPr>
            <p:ph idx="5" type="title"/>
          </p:nvPr>
        </p:nvSpPr>
        <p:spPr>
          <a:xfrm>
            <a:off x="5183175" y="340505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" name="Google Shape;256;p24"/>
          <p:cNvSpPr txBox="1"/>
          <p:nvPr>
            <p:ph idx="6" type="subTitle"/>
          </p:nvPr>
        </p:nvSpPr>
        <p:spPr>
          <a:xfrm>
            <a:off x="5383575" y="3760675"/>
            <a:ext cx="26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BODY_1_2_1_2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 rot="10800000">
            <a:off x="0" y="0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-25" y="4272475"/>
            <a:ext cx="9143989" cy="860614"/>
          </a:xfrm>
          <a:custGeom>
            <a:rect b="b" l="l" r="r" t="t"/>
            <a:pathLst>
              <a:path extrusionOk="0" h="11820" w="69963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fmla="val 10800000" name="adj1"/>
              <a:gd fmla="val 1513511" name="adj2"/>
              <a:gd fmla="val 1916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6814253" y="3500673"/>
            <a:ext cx="2403386" cy="1642748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25"/>
          <p:cNvSpPr txBox="1"/>
          <p:nvPr>
            <p:ph idx="2" type="title"/>
          </p:nvPr>
        </p:nvSpPr>
        <p:spPr>
          <a:xfrm>
            <a:off x="3062850" y="3348275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4" name="Google Shape;264;p25"/>
          <p:cNvSpPr txBox="1"/>
          <p:nvPr>
            <p:ph idx="1" type="subTitle"/>
          </p:nvPr>
        </p:nvSpPr>
        <p:spPr>
          <a:xfrm>
            <a:off x="3263250" y="3695775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5" name="Google Shape;265;p25"/>
          <p:cNvSpPr txBox="1"/>
          <p:nvPr>
            <p:ph idx="3" type="title"/>
          </p:nvPr>
        </p:nvSpPr>
        <p:spPr>
          <a:xfrm>
            <a:off x="942525" y="194585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6" name="Google Shape;266;p25"/>
          <p:cNvSpPr txBox="1"/>
          <p:nvPr>
            <p:ph idx="4" type="subTitle"/>
          </p:nvPr>
        </p:nvSpPr>
        <p:spPr>
          <a:xfrm>
            <a:off x="1142925" y="2293075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7" name="Google Shape;267;p25"/>
          <p:cNvSpPr txBox="1"/>
          <p:nvPr>
            <p:ph idx="5" type="title"/>
          </p:nvPr>
        </p:nvSpPr>
        <p:spPr>
          <a:xfrm>
            <a:off x="5183175" y="1945850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8" name="Google Shape;268;p25"/>
          <p:cNvSpPr txBox="1"/>
          <p:nvPr>
            <p:ph idx="6" type="subTitle"/>
          </p:nvPr>
        </p:nvSpPr>
        <p:spPr>
          <a:xfrm>
            <a:off x="5383575" y="2285400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BLANK_1_1_2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6"/>
          <p:cNvGrpSpPr/>
          <p:nvPr/>
        </p:nvGrpSpPr>
        <p:grpSpPr>
          <a:xfrm>
            <a:off x="92" y="5"/>
            <a:ext cx="9143908" cy="5143414"/>
            <a:chOff x="92" y="5"/>
            <a:chExt cx="9143908" cy="5143414"/>
          </a:xfrm>
        </p:grpSpPr>
        <p:sp>
          <p:nvSpPr>
            <p:cNvPr id="271" name="Google Shape;27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rect b="b" l="l" r="r" t="t"/>
              <a:pathLst>
                <a:path extrusionOk="0" h="12063" w="1358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 flipH="1">
              <a:off x="92" y="3901472"/>
              <a:ext cx="1817004" cy="1241947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7" name="Google Shape;27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rect b="b" l="l" r="r" t="t"/>
              <a:pathLst>
                <a:path extrusionOk="0" h="39005" w="50612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26"/>
          <p:cNvSpPr txBox="1"/>
          <p:nvPr>
            <p:ph idx="1" type="subTitle"/>
          </p:nvPr>
        </p:nvSpPr>
        <p:spPr>
          <a:xfrm>
            <a:off x="1325075" y="3530200"/>
            <a:ext cx="2674200" cy="8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9" name="Google Shape;279;p26"/>
          <p:cNvSpPr txBox="1"/>
          <p:nvPr>
            <p:ph idx="2" type="subTitle"/>
          </p:nvPr>
        </p:nvSpPr>
        <p:spPr>
          <a:xfrm>
            <a:off x="1325075" y="2477206"/>
            <a:ext cx="2674200" cy="8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26"/>
          <p:cNvSpPr txBox="1"/>
          <p:nvPr>
            <p:ph idx="3" type="subTitle"/>
          </p:nvPr>
        </p:nvSpPr>
        <p:spPr>
          <a:xfrm>
            <a:off x="1325075" y="1413800"/>
            <a:ext cx="2674200" cy="8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81" name="Google Shape;281;p26"/>
          <p:cNvSpPr txBox="1"/>
          <p:nvPr>
            <p:ph idx="4" type="subTitle"/>
          </p:nvPr>
        </p:nvSpPr>
        <p:spPr>
          <a:xfrm>
            <a:off x="1325084" y="3349050"/>
            <a:ext cx="19422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/>
        </p:txBody>
      </p:sp>
      <p:sp>
        <p:nvSpPr>
          <p:cNvPr id="282" name="Google Shape;282;p26"/>
          <p:cNvSpPr txBox="1"/>
          <p:nvPr>
            <p:ph idx="5" type="subTitle"/>
          </p:nvPr>
        </p:nvSpPr>
        <p:spPr>
          <a:xfrm>
            <a:off x="1325084" y="2288875"/>
            <a:ext cx="19422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/>
        </p:txBody>
      </p:sp>
      <p:sp>
        <p:nvSpPr>
          <p:cNvPr id="283" name="Google Shape;283;p26"/>
          <p:cNvSpPr txBox="1"/>
          <p:nvPr>
            <p:ph idx="6" type="subTitle"/>
          </p:nvPr>
        </p:nvSpPr>
        <p:spPr>
          <a:xfrm>
            <a:off x="1325084" y="1228700"/>
            <a:ext cx="19422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/>
        </p:txBody>
      </p:sp>
      <p:sp>
        <p:nvSpPr>
          <p:cNvPr id="284" name="Google Shape;284;p26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9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/>
          <p:nvPr/>
        </p:nvSpPr>
        <p:spPr>
          <a:xfrm>
            <a:off x="-570751" y="3893277"/>
            <a:ext cx="1560571" cy="1250967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3765775" y="0"/>
            <a:ext cx="5378318" cy="5072907"/>
          </a:xfrm>
          <a:custGeom>
            <a:rect b="b" l="l" r="r" t="t"/>
            <a:pathLst>
              <a:path extrusionOk="0" h="36986" w="39212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/>
          <p:nvPr/>
        </p:nvSpPr>
        <p:spPr>
          <a:xfrm flipH="1">
            <a:off x="5894924" y="0"/>
            <a:ext cx="3249135" cy="507025"/>
          </a:xfrm>
          <a:custGeom>
            <a:rect b="b" l="l" r="r" t="t"/>
            <a:pathLst>
              <a:path extrusionOk="0" h="2888" w="18507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27"/>
          <p:cNvGrpSpPr/>
          <p:nvPr/>
        </p:nvGrpSpPr>
        <p:grpSpPr>
          <a:xfrm>
            <a:off x="169125" y="184750"/>
            <a:ext cx="8797108" cy="4746297"/>
            <a:chOff x="169125" y="-3414650"/>
            <a:chExt cx="8797108" cy="4746297"/>
          </a:xfrm>
        </p:grpSpPr>
        <p:sp>
          <p:nvSpPr>
            <p:cNvPr id="290" name="Google Shape;290;p27"/>
            <p:cNvSpPr/>
            <p:nvPr/>
          </p:nvSpPr>
          <p:spPr>
            <a:xfrm>
              <a:off x="169125" y="-3414650"/>
              <a:ext cx="326100" cy="440104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8761045" y="1050474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761045" y="1190876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27"/>
          <p:cNvSpPr txBox="1"/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p27"/>
          <p:cNvSpPr txBox="1"/>
          <p:nvPr>
            <p:ph idx="2" type="title"/>
          </p:nvPr>
        </p:nvSpPr>
        <p:spPr>
          <a:xfrm>
            <a:off x="3062850" y="2946038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5" name="Google Shape;295;p27"/>
          <p:cNvSpPr txBox="1"/>
          <p:nvPr>
            <p:ph idx="1" type="subTitle"/>
          </p:nvPr>
        </p:nvSpPr>
        <p:spPr>
          <a:xfrm>
            <a:off x="3263250" y="3295388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27"/>
          <p:cNvSpPr txBox="1"/>
          <p:nvPr>
            <p:ph idx="3" type="title"/>
          </p:nvPr>
        </p:nvSpPr>
        <p:spPr>
          <a:xfrm>
            <a:off x="409125" y="2946038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7" name="Google Shape;297;p27"/>
          <p:cNvSpPr txBox="1"/>
          <p:nvPr>
            <p:ph idx="4" type="subTitle"/>
          </p:nvPr>
        </p:nvSpPr>
        <p:spPr>
          <a:xfrm>
            <a:off x="609525" y="3295388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8" name="Google Shape;298;p27"/>
          <p:cNvSpPr txBox="1"/>
          <p:nvPr>
            <p:ph idx="5" type="title"/>
          </p:nvPr>
        </p:nvSpPr>
        <p:spPr>
          <a:xfrm>
            <a:off x="5716575" y="2946038"/>
            <a:ext cx="30183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9" name="Google Shape;299;p27"/>
          <p:cNvSpPr txBox="1"/>
          <p:nvPr>
            <p:ph idx="6" type="subTitle"/>
          </p:nvPr>
        </p:nvSpPr>
        <p:spPr>
          <a:xfrm>
            <a:off x="5916975" y="3295388"/>
            <a:ext cx="26175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TITLE_AND_BODY_1_2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8"/>
          <p:cNvGrpSpPr/>
          <p:nvPr/>
        </p:nvGrpSpPr>
        <p:grpSpPr>
          <a:xfrm>
            <a:off x="-690151" y="-2"/>
            <a:ext cx="10525851" cy="5144462"/>
            <a:chOff x="-690151" y="-2"/>
            <a:chExt cx="10525851" cy="5144462"/>
          </a:xfrm>
        </p:grpSpPr>
        <p:sp>
          <p:nvSpPr>
            <p:cNvPr id="302" name="Google Shape;302;p28"/>
            <p:cNvSpPr/>
            <p:nvPr/>
          </p:nvSpPr>
          <p:spPr>
            <a:xfrm flipH="1">
              <a:off x="-68" y="2960000"/>
              <a:ext cx="3194593" cy="2183549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3" name="Google Shape;303;p28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304" name="Google Shape;304;p28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" name="Google Shape;307;p28"/>
            <p:cNvSpPr/>
            <p:nvPr/>
          </p:nvSpPr>
          <p:spPr>
            <a:xfrm flipH="1">
              <a:off x="5468749" y="1643750"/>
              <a:ext cx="4366950" cy="3500710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flipH="1" rot="10800000">
              <a:off x="-690151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28"/>
          <p:cNvSpPr txBox="1"/>
          <p:nvPr>
            <p:ph type="title"/>
          </p:nvPr>
        </p:nvSpPr>
        <p:spPr>
          <a:xfrm>
            <a:off x="6234875" y="2305150"/>
            <a:ext cx="21951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0" name="Google Shape;310;p28"/>
          <p:cNvSpPr txBox="1"/>
          <p:nvPr>
            <p:ph hasCustomPrompt="1" idx="2" type="title"/>
          </p:nvPr>
        </p:nvSpPr>
        <p:spPr>
          <a:xfrm>
            <a:off x="6522300" y="14914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28"/>
          <p:cNvSpPr txBox="1"/>
          <p:nvPr>
            <p:ph idx="1" type="subTitle"/>
          </p:nvPr>
        </p:nvSpPr>
        <p:spPr>
          <a:xfrm>
            <a:off x="5992475" y="3174450"/>
            <a:ext cx="24375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TITLE_AND_DESCRIPTION_1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/>
          <p:nvPr/>
        </p:nvSpPr>
        <p:spPr>
          <a:xfrm rot="10800000">
            <a:off x="2746708" y="-236896"/>
            <a:ext cx="6324992" cy="5617287"/>
          </a:xfrm>
          <a:custGeom>
            <a:rect b="b" l="l" r="r" t="t"/>
            <a:pathLst>
              <a:path extrusionOk="0" h="12063" w="13583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 flipH="1" rot="-5400000">
            <a:off x="-440841" y="240434"/>
            <a:ext cx="2978896" cy="2295737"/>
          </a:xfrm>
          <a:custGeom>
            <a:rect b="b" l="l" r="r" t="t"/>
            <a:pathLst>
              <a:path extrusionOk="0" h="39005" w="50612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"/>
          <p:cNvSpPr txBox="1"/>
          <p:nvPr>
            <p:ph type="title"/>
          </p:nvPr>
        </p:nvSpPr>
        <p:spPr>
          <a:xfrm>
            <a:off x="4893725" y="2655950"/>
            <a:ext cx="3079500" cy="5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6" name="Google Shape;316;p29"/>
          <p:cNvSpPr txBox="1"/>
          <p:nvPr>
            <p:ph idx="1" type="subTitle"/>
          </p:nvPr>
        </p:nvSpPr>
        <p:spPr>
          <a:xfrm>
            <a:off x="5088500" y="3414975"/>
            <a:ext cx="28848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7" name="Google Shape;317;p29"/>
          <p:cNvSpPr txBox="1"/>
          <p:nvPr>
            <p:ph hasCustomPrompt="1" idx="2" type="title"/>
          </p:nvPr>
        </p:nvSpPr>
        <p:spPr>
          <a:xfrm>
            <a:off x="5740100" y="1047025"/>
            <a:ext cx="2233200" cy="16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8" name="Google Shape;318;p29"/>
          <p:cNvSpPr/>
          <p:nvPr/>
        </p:nvSpPr>
        <p:spPr>
          <a:xfrm flipH="1" rot="10800000">
            <a:off x="3" y="3790806"/>
            <a:ext cx="1755224" cy="1352693"/>
          </a:xfrm>
          <a:custGeom>
            <a:rect b="b" l="l" r="r" t="t"/>
            <a:pathLst>
              <a:path extrusionOk="0" h="39005" w="50612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 rot="5470684">
            <a:off x="4064003" y="370490"/>
            <a:ext cx="209940" cy="225978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 rot="5470737">
            <a:off x="3818032" y="4420676"/>
            <a:ext cx="369367" cy="355190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 rot="9507153">
            <a:off x="1258996" y="552274"/>
            <a:ext cx="219888" cy="211463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TITLE_AND_BODY_1_2_1_1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0"/>
          <p:cNvGrpSpPr/>
          <p:nvPr/>
        </p:nvGrpSpPr>
        <p:grpSpPr>
          <a:xfrm>
            <a:off x="-690151" y="-2"/>
            <a:ext cx="12033801" cy="5392337"/>
            <a:chOff x="-690151" y="-2"/>
            <a:chExt cx="12033801" cy="5392337"/>
          </a:xfrm>
        </p:grpSpPr>
        <p:sp>
          <p:nvSpPr>
            <p:cNvPr id="324" name="Google Shape;324;p30"/>
            <p:cNvSpPr/>
            <p:nvPr/>
          </p:nvSpPr>
          <p:spPr>
            <a:xfrm flipH="1">
              <a:off x="-68" y="2960000"/>
              <a:ext cx="3194593" cy="2183549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" name="Google Shape;325;p30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326" name="Google Shape;326;p30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9" name="Google Shape;329;p30"/>
            <p:cNvSpPr/>
            <p:nvPr/>
          </p:nvSpPr>
          <p:spPr>
            <a:xfrm flipH="1">
              <a:off x="6976699" y="1891625"/>
              <a:ext cx="4366950" cy="3500710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 flipH="1" rot="10800000">
              <a:off x="-690151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30"/>
          <p:cNvSpPr txBox="1"/>
          <p:nvPr>
            <p:ph type="title"/>
          </p:nvPr>
        </p:nvSpPr>
        <p:spPr>
          <a:xfrm>
            <a:off x="1408350" y="1390742"/>
            <a:ext cx="63273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2" name="Google Shape;332;p30"/>
          <p:cNvSpPr txBox="1"/>
          <p:nvPr>
            <p:ph hasCustomPrompt="1" idx="2" type="title"/>
          </p:nvPr>
        </p:nvSpPr>
        <p:spPr>
          <a:xfrm>
            <a:off x="3618150" y="5770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3" name="Google Shape;333;p30"/>
          <p:cNvSpPr txBox="1"/>
          <p:nvPr>
            <p:ph idx="1" type="subTitle"/>
          </p:nvPr>
        </p:nvSpPr>
        <p:spPr>
          <a:xfrm>
            <a:off x="1361850" y="2260046"/>
            <a:ext cx="64203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>
            <a:off x="-1" y="0"/>
            <a:ext cx="9144046" cy="5188037"/>
            <a:chOff x="-1" y="0"/>
            <a:chExt cx="9144046" cy="5188037"/>
          </a:xfrm>
        </p:grpSpPr>
        <p:sp>
          <p:nvSpPr>
            <p:cNvPr id="37" name="Google Shape;37;p4"/>
            <p:cNvSpPr/>
            <p:nvPr/>
          </p:nvSpPr>
          <p:spPr>
            <a:xfrm>
              <a:off x="4000900" y="0"/>
              <a:ext cx="5143144" cy="4851176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" name="Google Shape;38;p4"/>
            <p:cNvGrpSpPr/>
            <p:nvPr/>
          </p:nvGrpSpPr>
          <p:grpSpPr>
            <a:xfrm>
              <a:off x="7961666" y="3864230"/>
              <a:ext cx="337407" cy="924597"/>
              <a:chOff x="8514266" y="1265155"/>
              <a:chExt cx="337407" cy="924597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>
              <a:off x="6542786" y="0"/>
              <a:ext cx="2242956" cy="350011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 rot="10800000">
              <a:off x="-1" y="3823238"/>
              <a:ext cx="3777462" cy="1364799"/>
            </a:xfrm>
            <a:custGeom>
              <a:rect b="b" l="l" r="r" t="t"/>
              <a:pathLst>
                <a:path extrusionOk="0" h="22371" w="61918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SECTION_HEADER_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1"/>
          <p:cNvGrpSpPr/>
          <p:nvPr/>
        </p:nvGrpSpPr>
        <p:grpSpPr>
          <a:xfrm>
            <a:off x="-246502" y="44875"/>
            <a:ext cx="9390546" cy="5143162"/>
            <a:chOff x="-246502" y="44875"/>
            <a:chExt cx="9390546" cy="5143162"/>
          </a:xfrm>
        </p:grpSpPr>
        <p:sp>
          <p:nvSpPr>
            <p:cNvPr id="336" name="Google Shape;336;p31"/>
            <p:cNvSpPr/>
            <p:nvPr/>
          </p:nvSpPr>
          <p:spPr>
            <a:xfrm flipH="1" rot="-5400000">
              <a:off x="77977" y="-279603"/>
              <a:ext cx="5143144" cy="5792100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7" name="Google Shape;337;p31"/>
            <p:cNvGrpSpPr/>
            <p:nvPr/>
          </p:nvGrpSpPr>
          <p:grpSpPr>
            <a:xfrm flipH="1" rot="-5400000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338" name="Google Shape;338;p31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2" name="Google Shape;342;p31"/>
            <p:cNvSpPr/>
            <p:nvPr/>
          </p:nvSpPr>
          <p:spPr>
            <a:xfrm flipH="1" rot="-5400000">
              <a:off x="-946474" y="3790475"/>
              <a:ext cx="2242956" cy="350011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 rot="10800000">
              <a:off x="5366582" y="3823238"/>
              <a:ext cx="3777462" cy="1364799"/>
            </a:xfrm>
            <a:custGeom>
              <a:rect b="b" l="l" r="r" t="t"/>
              <a:pathLst>
                <a:path extrusionOk="0" h="22371" w="61918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31"/>
          <p:cNvSpPr txBox="1"/>
          <p:nvPr>
            <p:ph type="title"/>
          </p:nvPr>
        </p:nvSpPr>
        <p:spPr>
          <a:xfrm>
            <a:off x="855925" y="1218750"/>
            <a:ext cx="5141400" cy="23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_3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2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347" name="Google Shape;347;p32"/>
            <p:cNvSpPr/>
            <p:nvPr/>
          </p:nvSpPr>
          <p:spPr>
            <a:xfrm flipH="1" rot="10800000">
              <a:off x="-152410" y="3991667"/>
              <a:ext cx="1579980" cy="1217639"/>
            </a:xfrm>
            <a:custGeom>
              <a:rect b="b" l="l" r="r" t="t"/>
              <a:pathLst>
                <a:path extrusionOk="0" h="39005" w="50612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" name="Google Shape;348;p32"/>
            <p:cNvGrpSpPr/>
            <p:nvPr/>
          </p:nvGrpSpPr>
          <p:grpSpPr>
            <a:xfrm>
              <a:off x="524811" y="1775715"/>
              <a:ext cx="8661689" cy="3445733"/>
              <a:chOff x="524811" y="1775715"/>
              <a:chExt cx="8661689" cy="3445733"/>
            </a:xfrm>
          </p:grpSpPr>
          <p:sp>
            <p:nvSpPr>
              <p:cNvPr id="349" name="Google Shape;349;p32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rect b="b" l="l" r="r" t="t"/>
                <a:pathLst>
                  <a:path extrusionOk="0" h="12063" w="13583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1" name="Google Shape;351;p32"/>
            <p:cNvSpPr/>
            <p:nvPr/>
          </p:nvSpPr>
          <p:spPr>
            <a:xfrm>
              <a:off x="4655007" y="0"/>
              <a:ext cx="4130762" cy="644602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32"/>
          <p:cNvSpPr txBox="1"/>
          <p:nvPr>
            <p:ph idx="1" type="subTitle"/>
          </p:nvPr>
        </p:nvSpPr>
        <p:spPr>
          <a:xfrm>
            <a:off x="713850" y="2096550"/>
            <a:ext cx="1284000" cy="8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3" name="Google Shape;353;p32"/>
          <p:cNvSpPr txBox="1"/>
          <p:nvPr>
            <p:ph idx="2" type="body"/>
          </p:nvPr>
        </p:nvSpPr>
        <p:spPr>
          <a:xfrm>
            <a:off x="713850" y="2930550"/>
            <a:ext cx="31608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4" name="Google Shape;354;p32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SECTION_TITLE_AND_DESCRIPTION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/>
          <p:nvPr/>
        </p:nvSpPr>
        <p:spPr>
          <a:xfrm rot="10800000">
            <a:off x="6156594" y="-1656320"/>
            <a:ext cx="3864431" cy="3432044"/>
          </a:xfrm>
          <a:custGeom>
            <a:rect b="b" l="l" r="r" t="t"/>
            <a:pathLst>
              <a:path extrusionOk="0" h="12063" w="13583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 flipH="1">
            <a:off x="66" y="2983037"/>
            <a:ext cx="3160735" cy="2160406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33"/>
          <p:cNvGrpSpPr/>
          <p:nvPr/>
        </p:nvGrpSpPr>
        <p:grpSpPr>
          <a:xfrm>
            <a:off x="524811" y="1775715"/>
            <a:ext cx="8441422" cy="1402732"/>
            <a:chOff x="524811" y="-71085"/>
            <a:chExt cx="8441422" cy="1402732"/>
          </a:xfrm>
        </p:grpSpPr>
        <p:sp>
          <p:nvSpPr>
            <p:cNvPr id="359" name="Google Shape;359;p33"/>
            <p:cNvSpPr/>
            <p:nvPr/>
          </p:nvSpPr>
          <p:spPr>
            <a:xfrm>
              <a:off x="524811" y="-7108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8761045" y="1050474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8761045" y="1190876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33"/>
          <p:cNvSpPr/>
          <p:nvPr/>
        </p:nvSpPr>
        <p:spPr>
          <a:xfrm rot="10800000">
            <a:off x="6290884" y="4112034"/>
            <a:ext cx="2978896" cy="2295737"/>
          </a:xfrm>
          <a:custGeom>
            <a:rect b="b" l="l" r="r" t="t"/>
            <a:pathLst>
              <a:path extrusionOk="0" h="39005" w="50612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3"/>
          <p:cNvSpPr txBox="1"/>
          <p:nvPr>
            <p:ph idx="1" type="subTitle"/>
          </p:nvPr>
        </p:nvSpPr>
        <p:spPr>
          <a:xfrm flipH="1">
            <a:off x="6004201" y="2020350"/>
            <a:ext cx="1740000" cy="8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4" name="Google Shape;364;p33"/>
          <p:cNvSpPr txBox="1"/>
          <p:nvPr>
            <p:ph idx="2" type="body"/>
          </p:nvPr>
        </p:nvSpPr>
        <p:spPr>
          <a:xfrm flipH="1">
            <a:off x="4583398" y="2854350"/>
            <a:ext cx="31608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5" name="Google Shape;365;p33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2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/>
          <p:nvPr>
            <p:ph idx="1" type="body"/>
          </p:nvPr>
        </p:nvSpPr>
        <p:spPr>
          <a:xfrm>
            <a:off x="713850" y="1107450"/>
            <a:ext cx="7913700" cy="34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800"/>
              <a:buFont typeface="Lexend Deca"/>
              <a:buChar char="●"/>
              <a:defRPr sz="125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68" name="Google Shape;368;p34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69" name="Google Shape;369;p34"/>
          <p:cNvGrpSpPr/>
          <p:nvPr/>
        </p:nvGrpSpPr>
        <p:grpSpPr>
          <a:xfrm>
            <a:off x="-2903425" y="0"/>
            <a:ext cx="12047388" cy="7827050"/>
            <a:chOff x="-2903425" y="0"/>
            <a:chExt cx="12047388" cy="7827050"/>
          </a:xfrm>
        </p:grpSpPr>
        <p:sp>
          <p:nvSpPr>
            <p:cNvPr id="370" name="Google Shape;370;p34"/>
            <p:cNvSpPr/>
            <p:nvPr/>
          </p:nvSpPr>
          <p:spPr>
            <a:xfrm rot="10800000">
              <a:off x="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 rot="3600660">
              <a:off x="-2291381" y="3870094"/>
              <a:ext cx="3344912" cy="3344912"/>
            </a:xfrm>
            <a:prstGeom prst="blockArc">
              <a:avLst>
                <a:gd fmla="val 10800000" name="adj1"/>
                <a:gd fmla="val 1513511" name="adj2"/>
                <a:gd fmla="val 19164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34"/>
          <p:cNvSpPr/>
          <p:nvPr/>
        </p:nvSpPr>
        <p:spPr>
          <a:xfrm>
            <a:off x="6056916" y="2983037"/>
            <a:ext cx="3160735" cy="2160406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-246502" y="44875"/>
            <a:ext cx="9390546" cy="5143162"/>
            <a:chOff x="-246502" y="44875"/>
            <a:chExt cx="9390546" cy="5143162"/>
          </a:xfrm>
        </p:grpSpPr>
        <p:sp>
          <p:nvSpPr>
            <p:cNvPr id="376" name="Google Shape;376;p35"/>
            <p:cNvSpPr/>
            <p:nvPr/>
          </p:nvSpPr>
          <p:spPr>
            <a:xfrm flipH="1" rot="-5400000">
              <a:off x="77977" y="-279603"/>
              <a:ext cx="5143144" cy="5792100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7" name="Google Shape;377;p35"/>
            <p:cNvGrpSpPr/>
            <p:nvPr/>
          </p:nvGrpSpPr>
          <p:grpSpPr>
            <a:xfrm flipH="1" rot="-5400000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378" name="Google Shape;378;p35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2" name="Google Shape;382;p35"/>
            <p:cNvSpPr/>
            <p:nvPr/>
          </p:nvSpPr>
          <p:spPr>
            <a:xfrm flipH="1" rot="-5400000">
              <a:off x="-946474" y="3790475"/>
              <a:ext cx="2242956" cy="350011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rot="10800000">
              <a:off x="5366582" y="3823238"/>
              <a:ext cx="3777462" cy="1364799"/>
            </a:xfrm>
            <a:custGeom>
              <a:rect b="b" l="l" r="r" t="t"/>
              <a:pathLst>
                <a:path extrusionOk="0" h="22371" w="61918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35"/>
          <p:cNvSpPr txBox="1"/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5" name="Google Shape;385;p35"/>
          <p:cNvSpPr txBox="1"/>
          <p:nvPr>
            <p:ph idx="1" type="subTitle"/>
          </p:nvPr>
        </p:nvSpPr>
        <p:spPr>
          <a:xfrm>
            <a:off x="2193150" y="1083200"/>
            <a:ext cx="4757700" cy="12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 rot="10800000">
            <a:off x="7353624" y="-2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6"/>
          <p:cNvSpPr/>
          <p:nvPr/>
        </p:nvSpPr>
        <p:spPr>
          <a:xfrm flipH="1">
            <a:off x="5821300" y="2791197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 flipH="1">
            <a:off x="0" y="3871925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271119" y="212480"/>
            <a:ext cx="595618" cy="572703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"/>
          <p:cNvSpPr txBox="1"/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TITLE_AND_BODY_1_3_1_1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7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394" name="Google Shape;394;p37"/>
            <p:cNvSpPr/>
            <p:nvPr/>
          </p:nvSpPr>
          <p:spPr>
            <a:xfrm flipH="1" rot="10800000">
              <a:off x="-152410" y="3991667"/>
              <a:ext cx="1579980" cy="1217639"/>
            </a:xfrm>
            <a:custGeom>
              <a:rect b="b" l="l" r="r" t="t"/>
              <a:pathLst>
                <a:path extrusionOk="0" h="39005" w="50612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" name="Google Shape;395;p37"/>
            <p:cNvGrpSpPr/>
            <p:nvPr/>
          </p:nvGrpSpPr>
          <p:grpSpPr>
            <a:xfrm>
              <a:off x="5389067" y="959790"/>
              <a:ext cx="3797433" cy="4261658"/>
              <a:chOff x="5389067" y="959790"/>
              <a:chExt cx="3797433" cy="4261658"/>
            </a:xfrm>
          </p:grpSpPr>
          <p:sp>
            <p:nvSpPr>
              <p:cNvPr id="396" name="Google Shape;396;p37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rect b="b" l="l" r="r" t="t"/>
                <a:pathLst>
                  <a:path extrusionOk="0" h="12063" w="13583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8591236" y="959790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8" name="Google Shape;398;p37"/>
            <p:cNvSpPr/>
            <p:nvPr/>
          </p:nvSpPr>
          <p:spPr>
            <a:xfrm>
              <a:off x="4655007" y="0"/>
              <a:ext cx="4130762" cy="644602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7"/>
          <p:cNvSpPr txBox="1"/>
          <p:nvPr>
            <p:ph idx="1" type="subTitle"/>
          </p:nvPr>
        </p:nvSpPr>
        <p:spPr>
          <a:xfrm>
            <a:off x="1177500" y="2148875"/>
            <a:ext cx="2648100" cy="4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0" name="Google Shape;400;p37"/>
          <p:cNvSpPr txBox="1"/>
          <p:nvPr>
            <p:ph idx="2" type="body"/>
          </p:nvPr>
        </p:nvSpPr>
        <p:spPr>
          <a:xfrm>
            <a:off x="1177498" y="2701950"/>
            <a:ext cx="3160800" cy="10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8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03" name="Google Shape;403;p38"/>
          <p:cNvGrpSpPr/>
          <p:nvPr/>
        </p:nvGrpSpPr>
        <p:grpSpPr>
          <a:xfrm>
            <a:off x="-3860422" y="0"/>
            <a:ext cx="13004386" cy="9553860"/>
            <a:chOff x="-3860422" y="0"/>
            <a:chExt cx="13004386" cy="9553860"/>
          </a:xfrm>
        </p:grpSpPr>
        <p:sp>
          <p:nvSpPr>
            <p:cNvPr id="404" name="Google Shape;404;p38"/>
            <p:cNvSpPr/>
            <p:nvPr/>
          </p:nvSpPr>
          <p:spPr>
            <a:xfrm rot="10800000">
              <a:off x="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 rot="3600617">
              <a:off x="-2990262" y="3929040"/>
              <a:ext cx="4754679" cy="4754939"/>
            </a:xfrm>
            <a:prstGeom prst="blockArc">
              <a:avLst>
                <a:gd fmla="val 10800000" name="adj1"/>
                <a:gd fmla="val 1513511" name="adj2"/>
                <a:gd fmla="val 19164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6056916" y="2983037"/>
            <a:ext cx="3160735" cy="2160406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8"/>
          <p:cNvSpPr/>
          <p:nvPr/>
        </p:nvSpPr>
        <p:spPr>
          <a:xfrm flipH="1" rot="10800000">
            <a:off x="7197425" y="-44541"/>
            <a:ext cx="1999690" cy="1366816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8"/>
          <p:cNvSpPr txBox="1"/>
          <p:nvPr>
            <p:ph idx="1" type="body"/>
          </p:nvPr>
        </p:nvSpPr>
        <p:spPr>
          <a:xfrm>
            <a:off x="4704675" y="1506975"/>
            <a:ext cx="33840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8_2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2" name="Google Shape;412;p39"/>
          <p:cNvSpPr txBox="1"/>
          <p:nvPr>
            <p:ph idx="1" type="body"/>
          </p:nvPr>
        </p:nvSpPr>
        <p:spPr>
          <a:xfrm>
            <a:off x="2125950" y="3870950"/>
            <a:ext cx="48921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  <p:grpSp>
        <p:nvGrpSpPr>
          <p:cNvPr id="413" name="Google Shape;413;p39"/>
          <p:cNvGrpSpPr/>
          <p:nvPr/>
        </p:nvGrpSpPr>
        <p:grpSpPr>
          <a:xfrm flipH="1" rot="-5400000">
            <a:off x="8363971" y="-185970"/>
            <a:ext cx="337407" cy="924597"/>
            <a:chOff x="8514266" y="1265155"/>
            <a:chExt cx="337407" cy="924597"/>
          </a:xfrm>
        </p:grpSpPr>
        <p:sp>
          <p:nvSpPr>
            <p:cNvPr id="414" name="Google Shape;414;p39"/>
            <p:cNvSpPr/>
            <p:nvPr/>
          </p:nvSpPr>
          <p:spPr>
            <a:xfrm>
              <a:off x="8514266" y="1265155"/>
              <a:ext cx="337407" cy="230998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8514266" y="1496032"/>
              <a:ext cx="337407" cy="23148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8514266" y="1727393"/>
              <a:ext cx="337407" cy="230998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8514266" y="1958270"/>
              <a:ext cx="337407" cy="23148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9"/>
          <p:cNvSpPr/>
          <p:nvPr/>
        </p:nvSpPr>
        <p:spPr>
          <a:xfrm flipH="1" rot="-5400000">
            <a:off x="-946474" y="3790475"/>
            <a:ext cx="2242956" cy="350011"/>
          </a:xfrm>
          <a:custGeom>
            <a:rect b="b" l="l" r="r" t="t"/>
            <a:pathLst>
              <a:path extrusionOk="0" h="2888" w="18507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9"/>
          <p:cNvSpPr/>
          <p:nvPr/>
        </p:nvSpPr>
        <p:spPr>
          <a:xfrm flipH="1" rot="5400000">
            <a:off x="6944307" y="3026813"/>
            <a:ext cx="3777462" cy="1364799"/>
          </a:xfrm>
          <a:custGeom>
            <a:rect b="b" l="l" r="r" t="t"/>
            <a:pathLst>
              <a:path extrusionOk="0" h="22371" w="61918">
                <a:moveTo>
                  <a:pt x="1" y="0"/>
                </a:moveTo>
                <a:lnTo>
                  <a:pt x="1" y="19582"/>
                </a:lnTo>
                <a:cubicBezTo>
                  <a:pt x="2348" y="19298"/>
                  <a:pt x="4561" y="19170"/>
                  <a:pt x="6829" y="19170"/>
                </a:cubicBezTo>
                <a:cubicBezTo>
                  <a:pt x="14097" y="19170"/>
                  <a:pt x="21932" y="20484"/>
                  <a:pt x="36559" y="22179"/>
                </a:cubicBezTo>
                <a:cubicBezTo>
                  <a:pt x="37673" y="22308"/>
                  <a:pt x="38754" y="22370"/>
                  <a:pt x="39802" y="22370"/>
                </a:cubicBezTo>
                <a:cubicBezTo>
                  <a:pt x="52890" y="22370"/>
                  <a:pt x="60749" y="12589"/>
                  <a:pt x="619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9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fmla="val 10800000" name="adj1"/>
              <a:gd fmla="val 1513511" name="adj2"/>
              <a:gd fmla="val 1916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TITLE_AND_BODY_1_1_2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40"/>
          <p:cNvGrpSpPr/>
          <p:nvPr/>
        </p:nvGrpSpPr>
        <p:grpSpPr>
          <a:xfrm>
            <a:off x="-2984950" y="-52225"/>
            <a:ext cx="12150200" cy="5266583"/>
            <a:chOff x="-2984950" y="-52225"/>
            <a:chExt cx="12150200" cy="5266583"/>
          </a:xfrm>
        </p:grpSpPr>
        <p:sp>
          <p:nvSpPr>
            <p:cNvPr id="423" name="Google Shape;423;p40"/>
            <p:cNvSpPr/>
            <p:nvPr/>
          </p:nvSpPr>
          <p:spPr>
            <a:xfrm flipH="1" rot="10800000">
              <a:off x="-743459" y="-2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-2984950" y="2791197"/>
              <a:ext cx="6063998" cy="2423161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 flipH="1" rot="10800000">
              <a:off x="2427460" y="-52225"/>
              <a:ext cx="6737787" cy="2297888"/>
            </a:xfrm>
            <a:custGeom>
              <a:rect b="b" l="l" r="r" t="t"/>
              <a:pathLst>
                <a:path extrusionOk="0" h="11410" w="33456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 flipH="1" rot="10800000">
              <a:off x="730490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40"/>
          <p:cNvSpPr txBox="1"/>
          <p:nvPr>
            <p:ph type="title"/>
          </p:nvPr>
        </p:nvSpPr>
        <p:spPr>
          <a:xfrm>
            <a:off x="713850" y="2128825"/>
            <a:ext cx="3496200" cy="47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8" name="Google Shape;428;p40"/>
          <p:cNvSpPr txBox="1"/>
          <p:nvPr>
            <p:ph idx="1" type="subTitle"/>
          </p:nvPr>
        </p:nvSpPr>
        <p:spPr>
          <a:xfrm>
            <a:off x="713850" y="2510350"/>
            <a:ext cx="31968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10800000">
            <a:off x="7353624" y="-2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5821300" y="2791197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0" y="3871925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24811" y="1775715"/>
            <a:ext cx="378089" cy="363569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 txBox="1"/>
          <p:nvPr>
            <p:ph type="title"/>
          </p:nvPr>
        </p:nvSpPr>
        <p:spPr>
          <a:xfrm>
            <a:off x="713850" y="445025"/>
            <a:ext cx="788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2" type="title"/>
          </p:nvPr>
        </p:nvSpPr>
        <p:spPr>
          <a:xfrm>
            <a:off x="1290600" y="2655400"/>
            <a:ext cx="29097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1290588" y="3006900"/>
            <a:ext cx="2909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5"/>
          <p:cNvSpPr txBox="1"/>
          <p:nvPr>
            <p:ph idx="3" type="title"/>
          </p:nvPr>
        </p:nvSpPr>
        <p:spPr>
          <a:xfrm>
            <a:off x="4943704" y="2655400"/>
            <a:ext cx="2909700" cy="4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6" name="Google Shape;56;p5"/>
          <p:cNvSpPr txBox="1"/>
          <p:nvPr>
            <p:ph idx="4" type="subTitle"/>
          </p:nvPr>
        </p:nvSpPr>
        <p:spPr>
          <a:xfrm>
            <a:off x="4943697" y="3006900"/>
            <a:ext cx="2909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_1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/>
          <p:nvPr>
            <p:ph type="title"/>
          </p:nvPr>
        </p:nvSpPr>
        <p:spPr>
          <a:xfrm>
            <a:off x="717225" y="783200"/>
            <a:ext cx="33687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" name="Google Shape;431;p41"/>
          <p:cNvSpPr/>
          <p:nvPr/>
        </p:nvSpPr>
        <p:spPr>
          <a:xfrm rot="10800000">
            <a:off x="0" y="0"/>
            <a:ext cx="1860350" cy="1271575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1"/>
          <p:cNvSpPr/>
          <p:nvPr/>
        </p:nvSpPr>
        <p:spPr>
          <a:xfrm rot="3600617">
            <a:off x="-2907637" y="3443615"/>
            <a:ext cx="4754679" cy="4754939"/>
          </a:xfrm>
          <a:prstGeom prst="blockArc">
            <a:avLst>
              <a:gd fmla="val 10800000" name="adj1"/>
              <a:gd fmla="val 1513511" name="adj2"/>
              <a:gd fmla="val 1916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1"/>
          <p:cNvSpPr/>
          <p:nvPr/>
        </p:nvSpPr>
        <p:spPr>
          <a:xfrm>
            <a:off x="6814253" y="3500673"/>
            <a:ext cx="2403386" cy="1642748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8_1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2"/>
          <p:cNvGrpSpPr/>
          <p:nvPr/>
        </p:nvGrpSpPr>
        <p:grpSpPr>
          <a:xfrm>
            <a:off x="-2" y="107625"/>
            <a:ext cx="9236996" cy="5913562"/>
            <a:chOff x="-2" y="107625"/>
            <a:chExt cx="9236996" cy="5913562"/>
          </a:xfrm>
        </p:grpSpPr>
        <p:grpSp>
          <p:nvGrpSpPr>
            <p:cNvPr id="436" name="Google Shape;436;p42"/>
            <p:cNvGrpSpPr/>
            <p:nvPr/>
          </p:nvGrpSpPr>
          <p:grpSpPr>
            <a:xfrm flipH="1" rot="-5400000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437" name="Google Shape;437;p42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1" name="Google Shape;441;p42"/>
            <p:cNvSpPr/>
            <p:nvPr/>
          </p:nvSpPr>
          <p:spPr>
            <a:xfrm flipH="1" rot="-5400000">
              <a:off x="-946474" y="3790475"/>
              <a:ext cx="2242956" cy="350011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 rot="10800000">
              <a:off x="5459532" y="4656388"/>
              <a:ext cx="3777462" cy="1364799"/>
            </a:xfrm>
            <a:custGeom>
              <a:rect b="b" l="l" r="r" t="t"/>
              <a:pathLst>
                <a:path extrusionOk="0" h="22371" w="61918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42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fmla="val 10800000" name="adj1"/>
              <a:gd fmla="val 1513511" name="adj2"/>
              <a:gd fmla="val 19164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2"/>
          <p:cNvSpPr txBox="1"/>
          <p:nvPr>
            <p:ph type="title"/>
          </p:nvPr>
        </p:nvSpPr>
        <p:spPr>
          <a:xfrm>
            <a:off x="1573800" y="445025"/>
            <a:ext cx="599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43"/>
          <p:cNvGrpSpPr/>
          <p:nvPr/>
        </p:nvGrpSpPr>
        <p:grpSpPr>
          <a:xfrm>
            <a:off x="-30" y="-7"/>
            <a:ext cx="9583530" cy="5221436"/>
            <a:chOff x="-30" y="-7"/>
            <a:chExt cx="9583530" cy="5221436"/>
          </a:xfrm>
        </p:grpSpPr>
        <p:grpSp>
          <p:nvGrpSpPr>
            <p:cNvPr id="447" name="Google Shape;447;p43"/>
            <p:cNvGrpSpPr/>
            <p:nvPr/>
          </p:nvGrpSpPr>
          <p:grpSpPr>
            <a:xfrm>
              <a:off x="-30" y="192978"/>
              <a:ext cx="9026004" cy="5028450"/>
              <a:chOff x="-30" y="192978"/>
              <a:chExt cx="9026004" cy="5028450"/>
            </a:xfrm>
          </p:grpSpPr>
          <p:sp>
            <p:nvSpPr>
              <p:cNvPr id="448" name="Google Shape;448;p43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49" name="Google Shape;449;p43"/>
              <p:cNvGrpSpPr/>
              <p:nvPr/>
            </p:nvGrpSpPr>
            <p:grpSpPr>
              <a:xfrm flipH="1" rot="10800000">
                <a:off x="-30" y="192978"/>
                <a:ext cx="9026004" cy="5028450"/>
                <a:chOff x="-74390" y="-31"/>
                <a:chExt cx="9026004" cy="5028450"/>
              </a:xfrm>
            </p:grpSpPr>
            <p:sp>
              <p:nvSpPr>
                <p:cNvPr id="450" name="Google Shape;450;p43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rect b="b" l="l" r="r" t="t"/>
                  <a:pathLst>
                    <a:path extrusionOk="0" h="3501" w="4168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43"/>
                <p:cNvSpPr/>
                <p:nvPr/>
              </p:nvSpPr>
              <p:spPr>
                <a:xfrm rot="10800000">
                  <a:off x="-74390" y="-31"/>
                  <a:ext cx="9026004" cy="3606773"/>
                </a:xfrm>
                <a:custGeom>
                  <a:rect b="b" l="l" r="r" t="t"/>
                  <a:pathLst>
                    <a:path extrusionOk="0" h="15506" w="38804">
                      <a:moveTo>
                        <a:pt x="18372" y="1"/>
                      </a:moveTo>
                      <a:cubicBezTo>
                        <a:pt x="15851" y="1"/>
                        <a:pt x="13315" y="1007"/>
                        <a:pt x="11592" y="2856"/>
                      </a:cubicBezTo>
                      <a:cubicBezTo>
                        <a:pt x="10378" y="4162"/>
                        <a:pt x="9486" y="5874"/>
                        <a:pt x="7880" y="6653"/>
                      </a:cubicBezTo>
                      <a:cubicBezTo>
                        <a:pt x="6924" y="7115"/>
                        <a:pt x="5829" y="7184"/>
                        <a:pt x="4811" y="7500"/>
                      </a:cubicBezTo>
                      <a:cubicBezTo>
                        <a:pt x="3205" y="8000"/>
                        <a:pt x="1810" y="9143"/>
                        <a:pt x="1008" y="10620"/>
                      </a:cubicBezTo>
                      <a:cubicBezTo>
                        <a:pt x="204" y="12096"/>
                        <a:pt x="0" y="13889"/>
                        <a:pt x="457" y="15505"/>
                      </a:cubicBezTo>
                      <a:lnTo>
                        <a:pt x="37742" y="15244"/>
                      </a:lnTo>
                      <a:cubicBezTo>
                        <a:pt x="37753" y="15310"/>
                        <a:pt x="37792" y="15337"/>
                        <a:pt x="37844" y="15337"/>
                      </a:cubicBezTo>
                      <a:cubicBezTo>
                        <a:pt x="37956" y="15337"/>
                        <a:pt x="38124" y="15208"/>
                        <a:pt x="38171" y="15070"/>
                      </a:cubicBezTo>
                      <a:cubicBezTo>
                        <a:pt x="38804" y="13270"/>
                        <a:pt x="38259" y="11229"/>
                        <a:pt x="37238" y="9619"/>
                      </a:cubicBezTo>
                      <a:cubicBezTo>
                        <a:pt x="36589" y="8595"/>
                        <a:pt x="35707" y="7663"/>
                        <a:pt x="34575" y="7228"/>
                      </a:cubicBezTo>
                      <a:cubicBezTo>
                        <a:pt x="33829" y="6942"/>
                        <a:pt x="33017" y="6887"/>
                        <a:pt x="32227" y="6744"/>
                      </a:cubicBezTo>
                      <a:cubicBezTo>
                        <a:pt x="31046" y="6534"/>
                        <a:pt x="29900" y="6125"/>
                        <a:pt x="28852" y="5540"/>
                      </a:cubicBezTo>
                      <a:cubicBezTo>
                        <a:pt x="26453" y="4203"/>
                        <a:pt x="24613" y="1978"/>
                        <a:pt x="22125" y="815"/>
                      </a:cubicBezTo>
                      <a:cubicBezTo>
                        <a:pt x="20952" y="265"/>
                        <a:pt x="19664" y="1"/>
                        <a:pt x="183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52" name="Google Shape;452;p43"/>
            <p:cNvSpPr/>
            <p:nvPr/>
          </p:nvSpPr>
          <p:spPr>
            <a:xfrm rot="10800000">
              <a:off x="6942147" y="-7"/>
              <a:ext cx="2641354" cy="2117331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43"/>
          <p:cNvSpPr txBox="1"/>
          <p:nvPr>
            <p:ph hasCustomPrompt="1" type="title"/>
          </p:nvPr>
        </p:nvSpPr>
        <p:spPr>
          <a:xfrm>
            <a:off x="4939711" y="1284600"/>
            <a:ext cx="3130200" cy="6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4" name="Google Shape;454;p43"/>
          <p:cNvSpPr txBox="1"/>
          <p:nvPr>
            <p:ph idx="1" type="subTitle"/>
          </p:nvPr>
        </p:nvSpPr>
        <p:spPr>
          <a:xfrm>
            <a:off x="5176925" y="1910825"/>
            <a:ext cx="26559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5" name="Google Shape;455;p43"/>
          <p:cNvSpPr txBox="1"/>
          <p:nvPr>
            <p:ph hasCustomPrompt="1" idx="2" type="title"/>
          </p:nvPr>
        </p:nvSpPr>
        <p:spPr>
          <a:xfrm>
            <a:off x="4939711" y="2445575"/>
            <a:ext cx="3130200" cy="6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6" name="Google Shape;456;p43"/>
          <p:cNvSpPr txBox="1"/>
          <p:nvPr>
            <p:ph idx="3" type="subTitle"/>
          </p:nvPr>
        </p:nvSpPr>
        <p:spPr>
          <a:xfrm>
            <a:off x="5176925" y="3071800"/>
            <a:ext cx="26559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_5_1_1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/>
          <p:nvPr/>
        </p:nvSpPr>
        <p:spPr>
          <a:xfrm flipH="1" rot="5400077">
            <a:off x="4664953" y="-1796929"/>
            <a:ext cx="4349199" cy="4897964"/>
          </a:xfrm>
          <a:custGeom>
            <a:rect b="b" l="l" r="r" t="t"/>
            <a:pathLst>
              <a:path extrusionOk="0" h="36986" w="39212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44"/>
          <p:cNvGrpSpPr/>
          <p:nvPr/>
        </p:nvGrpSpPr>
        <p:grpSpPr>
          <a:xfrm>
            <a:off x="-1696741" y="-637245"/>
            <a:ext cx="7885750" cy="5574039"/>
            <a:chOff x="681006" y="714113"/>
            <a:chExt cx="7276019" cy="5143051"/>
          </a:xfrm>
        </p:grpSpPr>
        <p:sp>
          <p:nvSpPr>
            <p:cNvPr id="460" name="Google Shape;460;p44"/>
            <p:cNvSpPr/>
            <p:nvPr/>
          </p:nvSpPr>
          <p:spPr>
            <a:xfrm flipH="1">
              <a:off x="681006" y="714113"/>
              <a:ext cx="7260519" cy="2901289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 flipH="1" rot="10800000">
              <a:off x="696506" y="2955876"/>
              <a:ext cx="7260519" cy="2901289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44"/>
          <p:cNvSpPr txBox="1"/>
          <p:nvPr>
            <p:ph idx="1" type="subTitle"/>
          </p:nvPr>
        </p:nvSpPr>
        <p:spPr>
          <a:xfrm>
            <a:off x="944250" y="2579925"/>
            <a:ext cx="42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63" name="Google Shape;463;p44"/>
          <p:cNvSpPr txBox="1"/>
          <p:nvPr>
            <p:ph hasCustomPrompt="1" type="title"/>
          </p:nvPr>
        </p:nvSpPr>
        <p:spPr>
          <a:xfrm>
            <a:off x="63750" y="1331279"/>
            <a:ext cx="5968500" cy="13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464" name="Google Shape;464;p44"/>
          <p:cNvSpPr/>
          <p:nvPr/>
        </p:nvSpPr>
        <p:spPr>
          <a:xfrm flipH="1" rot="-1067948">
            <a:off x="481677" y="688776"/>
            <a:ext cx="416315" cy="349692"/>
          </a:xfrm>
          <a:custGeom>
            <a:rect b="b" l="l" r="r" t="t"/>
            <a:pathLst>
              <a:path extrusionOk="0" h="3501" w="4168">
                <a:moveTo>
                  <a:pt x="0" y="0"/>
                </a:moveTo>
                <a:lnTo>
                  <a:pt x="2379" y="3501"/>
                </a:lnTo>
                <a:lnTo>
                  <a:pt x="4168" y="83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4"/>
          <p:cNvSpPr/>
          <p:nvPr/>
        </p:nvSpPr>
        <p:spPr>
          <a:xfrm flipH="1">
            <a:off x="5347342" y="734783"/>
            <a:ext cx="279478" cy="257703"/>
          </a:xfrm>
          <a:custGeom>
            <a:rect b="b" l="l" r="r" t="t"/>
            <a:pathLst>
              <a:path extrusionOk="0" h="2580" w="2798">
                <a:moveTo>
                  <a:pt x="1402" y="0"/>
                </a:moveTo>
                <a:lnTo>
                  <a:pt x="1" y="2579"/>
                </a:lnTo>
                <a:lnTo>
                  <a:pt x="2797" y="1722"/>
                </a:lnTo>
                <a:lnTo>
                  <a:pt x="14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4"/>
          <p:cNvSpPr/>
          <p:nvPr/>
        </p:nvSpPr>
        <p:spPr>
          <a:xfrm rot="3049217">
            <a:off x="1888164" y="4430090"/>
            <a:ext cx="378087" cy="363567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_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/>
          <p:nvPr/>
        </p:nvSpPr>
        <p:spPr>
          <a:xfrm>
            <a:off x="4000900" y="0"/>
            <a:ext cx="5143144" cy="4851176"/>
          </a:xfrm>
          <a:custGeom>
            <a:rect b="b" l="l" r="r" t="t"/>
            <a:pathLst>
              <a:path extrusionOk="0" h="36986" w="39212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5"/>
          <p:cNvSpPr/>
          <p:nvPr/>
        </p:nvSpPr>
        <p:spPr>
          <a:xfrm>
            <a:off x="3" y="0"/>
            <a:ext cx="2329707" cy="363549"/>
          </a:xfrm>
          <a:custGeom>
            <a:rect b="b" l="l" r="r" t="t"/>
            <a:pathLst>
              <a:path extrusionOk="0" h="2888" w="18507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0" name="Google Shape;470;p45"/>
          <p:cNvGrpSpPr/>
          <p:nvPr/>
        </p:nvGrpSpPr>
        <p:grpSpPr>
          <a:xfrm>
            <a:off x="338161" y="230274"/>
            <a:ext cx="8628072" cy="933710"/>
            <a:chOff x="338161" y="-1616526"/>
            <a:chExt cx="8628072" cy="933710"/>
          </a:xfrm>
        </p:grpSpPr>
        <p:sp>
          <p:nvSpPr>
            <p:cNvPr id="471" name="Google Shape;471;p45"/>
            <p:cNvSpPr/>
            <p:nvPr/>
          </p:nvSpPr>
          <p:spPr>
            <a:xfrm>
              <a:off x="338161" y="-104638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8761045" y="-1616526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8761045" y="-1476124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45"/>
          <p:cNvSpPr txBox="1"/>
          <p:nvPr>
            <p:ph hasCustomPrompt="1" type="title"/>
          </p:nvPr>
        </p:nvSpPr>
        <p:spPr>
          <a:xfrm>
            <a:off x="716250" y="505050"/>
            <a:ext cx="7711500" cy="11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5" name="Google Shape;475;p45"/>
          <p:cNvSpPr txBox="1"/>
          <p:nvPr>
            <p:ph idx="1" type="body"/>
          </p:nvPr>
        </p:nvSpPr>
        <p:spPr>
          <a:xfrm>
            <a:off x="2021250" y="1588125"/>
            <a:ext cx="5101500" cy="683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6" name="Google Shape;476;p45"/>
          <p:cNvSpPr/>
          <p:nvPr/>
        </p:nvSpPr>
        <p:spPr>
          <a:xfrm flipH="1" rot="2700000">
            <a:off x="-2127572" y="4645955"/>
            <a:ext cx="6737740" cy="2297872"/>
          </a:xfrm>
          <a:custGeom>
            <a:rect b="b" l="l" r="r" t="t"/>
            <a:pathLst>
              <a:path extrusionOk="0" h="11410" w="33456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5"/>
          <p:cNvSpPr/>
          <p:nvPr/>
        </p:nvSpPr>
        <p:spPr>
          <a:xfrm flipH="1" rot="10800000">
            <a:off x="7778950" y="2520150"/>
            <a:ext cx="2890022" cy="2725961"/>
          </a:xfrm>
          <a:custGeom>
            <a:rect b="b" l="l" r="r" t="t"/>
            <a:pathLst>
              <a:path extrusionOk="0" h="36986" w="39212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2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 txBox="1"/>
          <p:nvPr>
            <p:ph hasCustomPrompt="1" type="title"/>
          </p:nvPr>
        </p:nvSpPr>
        <p:spPr>
          <a:xfrm>
            <a:off x="2891100" y="834425"/>
            <a:ext cx="336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480" name="Google Shape;480;p46"/>
          <p:cNvSpPr txBox="1"/>
          <p:nvPr>
            <p:ph hasCustomPrompt="1" idx="2" type="title"/>
          </p:nvPr>
        </p:nvSpPr>
        <p:spPr>
          <a:xfrm>
            <a:off x="2891100" y="3269850"/>
            <a:ext cx="336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481" name="Google Shape;481;p46"/>
          <p:cNvSpPr txBox="1"/>
          <p:nvPr>
            <p:ph hasCustomPrompt="1" idx="3" type="title"/>
          </p:nvPr>
        </p:nvSpPr>
        <p:spPr>
          <a:xfrm>
            <a:off x="2891100" y="2052150"/>
            <a:ext cx="336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t>xx%</a:t>
            </a:r>
          </a:p>
        </p:txBody>
      </p:sp>
      <p:sp>
        <p:nvSpPr>
          <p:cNvPr id="482" name="Google Shape;482;p46"/>
          <p:cNvSpPr txBox="1"/>
          <p:nvPr>
            <p:ph idx="1" type="subTitle"/>
          </p:nvPr>
        </p:nvSpPr>
        <p:spPr>
          <a:xfrm>
            <a:off x="3262650" y="1317837"/>
            <a:ext cx="2618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6"/>
          <p:cNvSpPr txBox="1"/>
          <p:nvPr>
            <p:ph idx="4" type="subTitle"/>
          </p:nvPr>
        </p:nvSpPr>
        <p:spPr>
          <a:xfrm>
            <a:off x="3262650" y="3753463"/>
            <a:ext cx="2618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46"/>
          <p:cNvSpPr txBox="1"/>
          <p:nvPr>
            <p:ph idx="5" type="subTitle"/>
          </p:nvPr>
        </p:nvSpPr>
        <p:spPr>
          <a:xfrm>
            <a:off x="3262650" y="2533260"/>
            <a:ext cx="2618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46"/>
          <p:cNvSpPr/>
          <p:nvPr/>
        </p:nvSpPr>
        <p:spPr>
          <a:xfrm flipH="1">
            <a:off x="-51616" y="2847751"/>
            <a:ext cx="3463042" cy="2367037"/>
          </a:xfrm>
          <a:custGeom>
            <a:rect b="b" l="l" r="r" t="t"/>
            <a:pathLst>
              <a:path extrusionOk="0" h="50863" w="74414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6"/>
          <p:cNvSpPr/>
          <p:nvPr/>
        </p:nvSpPr>
        <p:spPr>
          <a:xfrm rot="10800000">
            <a:off x="6158934" y="2837359"/>
            <a:ext cx="2978896" cy="2295737"/>
          </a:xfrm>
          <a:custGeom>
            <a:rect b="b" l="l" r="r" t="t"/>
            <a:pathLst>
              <a:path extrusionOk="0" h="39005" w="50612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6"/>
          <p:cNvSpPr/>
          <p:nvPr/>
        </p:nvSpPr>
        <p:spPr>
          <a:xfrm rot="10800000">
            <a:off x="6315181" y="-449020"/>
            <a:ext cx="3864431" cy="3432044"/>
          </a:xfrm>
          <a:custGeom>
            <a:rect b="b" l="l" r="r" t="t"/>
            <a:pathLst>
              <a:path extrusionOk="0" h="12063" w="13583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46"/>
          <p:cNvGrpSpPr/>
          <p:nvPr/>
        </p:nvGrpSpPr>
        <p:grpSpPr>
          <a:xfrm>
            <a:off x="524811" y="1775715"/>
            <a:ext cx="8441422" cy="2926732"/>
            <a:chOff x="524811" y="-71085"/>
            <a:chExt cx="8441422" cy="2926732"/>
          </a:xfrm>
        </p:grpSpPr>
        <p:sp>
          <p:nvSpPr>
            <p:cNvPr id="489" name="Google Shape;489;p46"/>
            <p:cNvSpPr/>
            <p:nvPr/>
          </p:nvSpPr>
          <p:spPr>
            <a:xfrm>
              <a:off x="524811" y="-7108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8761045" y="2574474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8761045" y="2714876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BODY_1_3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494" name="Google Shape;494;p47"/>
            <p:cNvSpPr/>
            <p:nvPr/>
          </p:nvSpPr>
          <p:spPr>
            <a:xfrm>
              <a:off x="-570751" y="1686273"/>
              <a:ext cx="4313833" cy="3458005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7"/>
            <p:cNvSpPr/>
            <p:nvPr/>
          </p:nvSpPr>
          <p:spPr>
            <a:xfrm>
              <a:off x="4000900" y="0"/>
              <a:ext cx="5143144" cy="4851176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7"/>
            <p:cNvSpPr/>
            <p:nvPr/>
          </p:nvSpPr>
          <p:spPr>
            <a:xfrm>
              <a:off x="4655007" y="0"/>
              <a:ext cx="4130762" cy="644602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246061" y="141216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47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9" name="Google Shape;499;p47"/>
          <p:cNvSpPr txBox="1"/>
          <p:nvPr>
            <p:ph idx="2" type="title"/>
          </p:nvPr>
        </p:nvSpPr>
        <p:spPr>
          <a:xfrm>
            <a:off x="713850" y="1696875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0" name="Google Shape;500;p47"/>
          <p:cNvSpPr txBox="1"/>
          <p:nvPr>
            <p:ph idx="1" type="subTitle"/>
          </p:nvPr>
        </p:nvSpPr>
        <p:spPr>
          <a:xfrm>
            <a:off x="713850" y="20612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1" name="Google Shape;501;p47"/>
          <p:cNvSpPr txBox="1"/>
          <p:nvPr>
            <p:ph idx="3" type="title"/>
          </p:nvPr>
        </p:nvSpPr>
        <p:spPr>
          <a:xfrm>
            <a:off x="3502650" y="1696875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2" name="Google Shape;502;p47"/>
          <p:cNvSpPr txBox="1"/>
          <p:nvPr>
            <p:ph idx="4" type="subTitle"/>
          </p:nvPr>
        </p:nvSpPr>
        <p:spPr>
          <a:xfrm>
            <a:off x="3502650" y="20612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3" name="Google Shape;503;p47"/>
          <p:cNvSpPr txBox="1"/>
          <p:nvPr>
            <p:ph idx="5" type="title"/>
          </p:nvPr>
        </p:nvSpPr>
        <p:spPr>
          <a:xfrm>
            <a:off x="6291450" y="1696875"/>
            <a:ext cx="21387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4" name="Google Shape;504;p47"/>
          <p:cNvSpPr txBox="1"/>
          <p:nvPr>
            <p:ph idx="6" type="subTitle"/>
          </p:nvPr>
        </p:nvSpPr>
        <p:spPr>
          <a:xfrm>
            <a:off x="6291450" y="20612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5" name="Google Shape;505;p47"/>
          <p:cNvSpPr txBox="1"/>
          <p:nvPr>
            <p:ph idx="7" type="title"/>
          </p:nvPr>
        </p:nvSpPr>
        <p:spPr>
          <a:xfrm>
            <a:off x="713850" y="3460950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" name="Google Shape;506;p47"/>
          <p:cNvSpPr txBox="1"/>
          <p:nvPr>
            <p:ph idx="8" type="subTitle"/>
          </p:nvPr>
        </p:nvSpPr>
        <p:spPr>
          <a:xfrm>
            <a:off x="713850" y="37880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7" name="Google Shape;507;p47"/>
          <p:cNvSpPr txBox="1"/>
          <p:nvPr>
            <p:ph idx="9" type="title"/>
          </p:nvPr>
        </p:nvSpPr>
        <p:spPr>
          <a:xfrm>
            <a:off x="3502650" y="3460950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" name="Google Shape;508;p47"/>
          <p:cNvSpPr txBox="1"/>
          <p:nvPr>
            <p:ph idx="13" type="subTitle"/>
          </p:nvPr>
        </p:nvSpPr>
        <p:spPr>
          <a:xfrm>
            <a:off x="3502650" y="37880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9" name="Google Shape;509;p47"/>
          <p:cNvSpPr txBox="1"/>
          <p:nvPr>
            <p:ph idx="14" type="title"/>
          </p:nvPr>
        </p:nvSpPr>
        <p:spPr>
          <a:xfrm>
            <a:off x="6291450" y="3460950"/>
            <a:ext cx="2138700" cy="4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0" name="Google Shape;510;p47"/>
          <p:cNvSpPr txBox="1"/>
          <p:nvPr>
            <p:ph idx="15" type="subTitle"/>
          </p:nvPr>
        </p:nvSpPr>
        <p:spPr>
          <a:xfrm>
            <a:off x="6291450" y="3788025"/>
            <a:ext cx="2138700" cy="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BLANK_1_1_1_1_2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8"/>
          <p:cNvGrpSpPr/>
          <p:nvPr/>
        </p:nvGrpSpPr>
        <p:grpSpPr>
          <a:xfrm>
            <a:off x="-246502" y="44875"/>
            <a:ext cx="9390546" cy="6057562"/>
            <a:chOff x="-246502" y="44875"/>
            <a:chExt cx="9390546" cy="6057562"/>
          </a:xfrm>
        </p:grpSpPr>
        <p:sp>
          <p:nvSpPr>
            <p:cNvPr id="513" name="Google Shape;513;p48"/>
            <p:cNvSpPr/>
            <p:nvPr/>
          </p:nvSpPr>
          <p:spPr>
            <a:xfrm flipH="1" rot="-5400000">
              <a:off x="77977" y="-279603"/>
              <a:ext cx="5143144" cy="5792100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4" name="Google Shape;514;p48"/>
            <p:cNvGrpSpPr/>
            <p:nvPr/>
          </p:nvGrpSpPr>
          <p:grpSpPr>
            <a:xfrm flipH="1" rot="-5400000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515" name="Google Shape;515;p48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48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48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48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9" name="Google Shape;519;p48"/>
            <p:cNvSpPr/>
            <p:nvPr/>
          </p:nvSpPr>
          <p:spPr>
            <a:xfrm flipH="1" rot="-5400000">
              <a:off x="-946474" y="3790475"/>
              <a:ext cx="2242956" cy="350011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 rot="10800000">
              <a:off x="5366582" y="4737638"/>
              <a:ext cx="3777462" cy="1364799"/>
            </a:xfrm>
            <a:custGeom>
              <a:rect b="b" l="l" r="r" t="t"/>
              <a:pathLst>
                <a:path extrusionOk="0" h="22371" w="61918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48"/>
          <p:cNvSpPr txBox="1"/>
          <p:nvPr>
            <p:ph type="ctrTitle"/>
          </p:nvPr>
        </p:nvSpPr>
        <p:spPr>
          <a:xfrm>
            <a:off x="726600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2" name="Google Shape;522;p48"/>
          <p:cNvSpPr txBox="1"/>
          <p:nvPr>
            <p:ph idx="1" type="subTitle"/>
          </p:nvPr>
        </p:nvSpPr>
        <p:spPr>
          <a:xfrm>
            <a:off x="726600" y="1528450"/>
            <a:ext cx="23094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3" name="Google Shape;523;p48"/>
          <p:cNvSpPr txBox="1"/>
          <p:nvPr>
            <p:ph idx="2" type="ctrTitle"/>
          </p:nvPr>
        </p:nvSpPr>
        <p:spPr>
          <a:xfrm>
            <a:off x="726600" y="235790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4" name="Google Shape;524;p48"/>
          <p:cNvSpPr txBox="1"/>
          <p:nvPr>
            <p:ph idx="3" type="subTitle"/>
          </p:nvPr>
        </p:nvSpPr>
        <p:spPr>
          <a:xfrm>
            <a:off x="731789" y="2722706"/>
            <a:ext cx="23094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5" name="Google Shape;525;p48"/>
          <p:cNvSpPr txBox="1"/>
          <p:nvPr>
            <p:ph idx="4" type="ctrTitle"/>
          </p:nvPr>
        </p:nvSpPr>
        <p:spPr>
          <a:xfrm>
            <a:off x="726600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6" name="Google Shape;526;p48"/>
          <p:cNvSpPr txBox="1"/>
          <p:nvPr>
            <p:ph idx="5" type="subTitle"/>
          </p:nvPr>
        </p:nvSpPr>
        <p:spPr>
          <a:xfrm>
            <a:off x="726600" y="3913850"/>
            <a:ext cx="23094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7" name="Google Shape;527;p48"/>
          <p:cNvSpPr txBox="1"/>
          <p:nvPr>
            <p:ph idx="6" type="ctrTitle"/>
          </p:nvPr>
        </p:nvSpPr>
        <p:spPr>
          <a:xfrm>
            <a:off x="7072501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8" name="Google Shape;528;p48"/>
          <p:cNvSpPr txBox="1"/>
          <p:nvPr>
            <p:ph idx="7" type="subTitle"/>
          </p:nvPr>
        </p:nvSpPr>
        <p:spPr>
          <a:xfrm>
            <a:off x="6113177" y="1528450"/>
            <a:ext cx="23043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9" name="Google Shape;529;p48"/>
          <p:cNvSpPr txBox="1"/>
          <p:nvPr>
            <p:ph idx="8" type="ctrTitle"/>
          </p:nvPr>
        </p:nvSpPr>
        <p:spPr>
          <a:xfrm>
            <a:off x="7072501" y="23578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0" name="Google Shape;530;p48"/>
          <p:cNvSpPr txBox="1"/>
          <p:nvPr>
            <p:ph idx="9" type="subTitle"/>
          </p:nvPr>
        </p:nvSpPr>
        <p:spPr>
          <a:xfrm>
            <a:off x="6108000" y="2722705"/>
            <a:ext cx="23043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1" name="Google Shape;531;p48"/>
          <p:cNvSpPr txBox="1"/>
          <p:nvPr>
            <p:ph idx="13" type="ctrTitle"/>
          </p:nvPr>
        </p:nvSpPr>
        <p:spPr>
          <a:xfrm>
            <a:off x="7072501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2" name="Google Shape;532;p48"/>
          <p:cNvSpPr txBox="1"/>
          <p:nvPr>
            <p:ph idx="14" type="subTitle"/>
          </p:nvPr>
        </p:nvSpPr>
        <p:spPr>
          <a:xfrm>
            <a:off x="6113177" y="3913847"/>
            <a:ext cx="23043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3" name="Google Shape;533;p48"/>
          <p:cNvSpPr txBox="1"/>
          <p:nvPr>
            <p:ph idx="15"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NE_COLUMN_TEXT_1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49"/>
          <p:cNvGrpSpPr/>
          <p:nvPr/>
        </p:nvGrpSpPr>
        <p:grpSpPr>
          <a:xfrm flipH="1">
            <a:off x="-25" y="0"/>
            <a:ext cx="9144047" cy="5188026"/>
            <a:chOff x="-25" y="0"/>
            <a:chExt cx="9144047" cy="5188026"/>
          </a:xfrm>
        </p:grpSpPr>
        <p:sp>
          <p:nvSpPr>
            <p:cNvPr id="536" name="Google Shape;536;p49"/>
            <p:cNvSpPr/>
            <p:nvPr/>
          </p:nvSpPr>
          <p:spPr>
            <a:xfrm>
              <a:off x="2406205" y="2890137"/>
              <a:ext cx="6737787" cy="2297888"/>
            </a:xfrm>
            <a:custGeom>
              <a:rect b="b" l="l" r="r" t="t"/>
              <a:pathLst>
                <a:path extrusionOk="0" h="11410" w="33456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-25" y="0"/>
              <a:ext cx="1609721" cy="1520686"/>
            </a:xfrm>
            <a:custGeom>
              <a:rect b="b" l="l" r="r" t="t"/>
              <a:pathLst>
                <a:path extrusionOk="0" h="13510" w="14301">
                  <a:moveTo>
                    <a:pt x="1" y="1"/>
                  </a:moveTo>
                  <a:lnTo>
                    <a:pt x="1" y="10726"/>
                  </a:lnTo>
                  <a:cubicBezTo>
                    <a:pt x="2821" y="12270"/>
                    <a:pt x="5968" y="13216"/>
                    <a:pt x="9173" y="13471"/>
                  </a:cubicBezTo>
                  <a:cubicBezTo>
                    <a:pt x="9467" y="13495"/>
                    <a:pt x="9769" y="13510"/>
                    <a:pt x="10071" y="13510"/>
                  </a:cubicBezTo>
                  <a:cubicBezTo>
                    <a:pt x="11246" y="13510"/>
                    <a:pt x="12433" y="13283"/>
                    <a:pt x="13226" y="12461"/>
                  </a:cubicBezTo>
                  <a:cubicBezTo>
                    <a:pt x="14300" y="11341"/>
                    <a:pt x="14232" y="9575"/>
                    <a:pt x="14001" y="8044"/>
                  </a:cubicBezTo>
                  <a:cubicBezTo>
                    <a:pt x="13562" y="5173"/>
                    <a:pt x="12728" y="2274"/>
                    <a:pt x="10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227123" y="1345453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6254000" y="0"/>
              <a:ext cx="2890022" cy="2725961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8761045" y="769374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8761045" y="909777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8761045" y="1050474"/>
              <a:ext cx="205188" cy="140477"/>
            </a:xfrm>
            <a:custGeom>
              <a:rect b="b" l="l" r="r" t="t"/>
              <a:pathLst>
                <a:path extrusionOk="0" h="1906" w="2784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8761045" y="1190876"/>
              <a:ext cx="205188" cy="140772"/>
            </a:xfrm>
            <a:custGeom>
              <a:rect b="b" l="l" r="r" t="t"/>
              <a:pathLst>
                <a:path extrusionOk="0" h="1910" w="2784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4" name="Google Shape;544;p49"/>
          <p:cNvSpPr txBox="1"/>
          <p:nvPr/>
        </p:nvSpPr>
        <p:spPr>
          <a:xfrm>
            <a:off x="3756425" y="3583350"/>
            <a:ext cx="4673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>
                <a:solidFill>
                  <a:schemeClr val="accent4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49"/>
          <p:cNvSpPr txBox="1"/>
          <p:nvPr>
            <p:ph type="ctrTitle"/>
          </p:nvPr>
        </p:nvSpPr>
        <p:spPr>
          <a:xfrm flipH="1">
            <a:off x="5412900" y="1154450"/>
            <a:ext cx="3017100" cy="6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6" name="Google Shape;546;p49"/>
          <p:cNvSpPr txBox="1"/>
          <p:nvPr>
            <p:ph idx="1" type="subTitle"/>
          </p:nvPr>
        </p:nvSpPr>
        <p:spPr>
          <a:xfrm flipH="1">
            <a:off x="5166600" y="2394550"/>
            <a:ext cx="32634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7" name="Google Shape;547;p49"/>
          <p:cNvSpPr txBox="1"/>
          <p:nvPr>
            <p:ph idx="2" type="subTitle"/>
          </p:nvPr>
        </p:nvSpPr>
        <p:spPr>
          <a:xfrm>
            <a:off x="4670525" y="4327650"/>
            <a:ext cx="3759600" cy="2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 flipH="1" rot="-7423788">
            <a:off x="-1094874" y="-1673183"/>
            <a:ext cx="2890142" cy="2726074"/>
            <a:chOff x="0" y="0"/>
            <a:chExt cx="2890022" cy="2725961"/>
          </a:xfrm>
        </p:grpSpPr>
        <p:sp>
          <p:nvSpPr>
            <p:cNvPr id="59" name="Google Shape;59;p6"/>
            <p:cNvSpPr/>
            <p:nvPr/>
          </p:nvSpPr>
          <p:spPr>
            <a:xfrm flipH="1">
              <a:off x="0" y="0"/>
              <a:ext cx="2890022" cy="2725961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 rot="-5400000">
              <a:off x="343011" y="187946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6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6"/>
          <p:cNvSpPr/>
          <p:nvPr/>
        </p:nvSpPr>
        <p:spPr>
          <a:xfrm rot="10800000">
            <a:off x="7746099" y="-186540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flipH="1">
            <a:off x="6420325" y="3793047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51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551" name="Google Shape;551;p51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rect b="b" l="l" r="r" t="t"/>
              <a:pathLst>
                <a:path extrusionOk="0" h="12063" w="1358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 flipH="1">
              <a:off x="66" y="2983037"/>
              <a:ext cx="3160735" cy="2160406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" name="Google Shape;553;p51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554" name="Google Shape;554;p51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51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51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7" name="Google Shape;557;p51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rect b="b" l="l" r="r" t="t"/>
              <a:pathLst>
                <a:path extrusionOk="0" h="39005" w="50612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2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52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560" name="Google Shape;560;p52"/>
            <p:cNvSpPr/>
            <p:nvPr/>
          </p:nvSpPr>
          <p:spPr>
            <a:xfrm>
              <a:off x="-570751" y="1686273"/>
              <a:ext cx="4313833" cy="3458005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4000900" y="0"/>
              <a:ext cx="5143144" cy="4851176"/>
            </a:xfrm>
            <a:custGeom>
              <a:rect b="b" l="l" r="r" t="t"/>
              <a:pathLst>
                <a:path extrusionOk="0" h="36986" w="39212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655007" y="0"/>
              <a:ext cx="4130762" cy="644602"/>
            </a:xfrm>
            <a:custGeom>
              <a:rect b="b" l="l" r="r" t="t"/>
              <a:pathLst>
                <a:path extrusionOk="0" h="2888" w="18507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3" name="Google Shape;563;p52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564" name="Google Shape;564;p52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rect b="b" l="l" r="r" t="t"/>
                <a:pathLst>
                  <a:path extrusionOk="0" h="3230" w="3359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5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rect b="b" l="l" r="r" t="t"/>
                <a:pathLst>
                  <a:path extrusionOk="0" h="1906" w="2784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5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rect b="b" l="l" r="r" t="t"/>
                <a:pathLst>
                  <a:path extrusionOk="0" h="1910" w="2784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3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53"/>
          <p:cNvGrpSpPr/>
          <p:nvPr/>
        </p:nvGrpSpPr>
        <p:grpSpPr>
          <a:xfrm flipH="1" rot="10800000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569" name="Google Shape;569;p53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rect b="b" l="l" r="r" t="t"/>
              <a:pathLst>
                <a:path extrusionOk="0" h="15506" w="38804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3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rect b="b" l="l" r="r" t="t"/>
              <a:pathLst>
                <a:path extrusionOk="0" h="12063" w="13583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3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rect b="b" l="l" r="r" t="t"/>
              <a:pathLst>
                <a:path extrusionOk="0" h="3501" w="4168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3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rect b="b" l="l" r="r" t="t"/>
              <a:pathLst>
                <a:path extrusionOk="0" h="2580" w="2798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idx="1" type="body"/>
          </p:nvPr>
        </p:nvSpPr>
        <p:spPr>
          <a:xfrm>
            <a:off x="713850" y="1361550"/>
            <a:ext cx="77160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2642850" y="1486950"/>
            <a:ext cx="3858300" cy="21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flipH="1">
            <a:off x="-763325" y="3569539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-523025" y="186175"/>
            <a:ext cx="4556100" cy="455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6126025" y="2748689"/>
            <a:ext cx="6063998" cy="2423161"/>
          </a:xfrm>
          <a:custGeom>
            <a:rect b="b" l="l" r="r" t="t"/>
            <a:pathLst>
              <a:path extrusionOk="0" h="15506" w="38804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 rot="10800000">
            <a:off x="7503141" y="-2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 flipH="1" rot="10800000">
            <a:off x="-591276" y="-282302"/>
            <a:ext cx="2290182" cy="1835829"/>
          </a:xfrm>
          <a:custGeom>
            <a:rect b="b" l="l" r="r" t="t"/>
            <a:pathLst>
              <a:path extrusionOk="0" h="50539" w="63047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 rot="5470684">
            <a:off x="7513653" y="180465"/>
            <a:ext cx="209940" cy="225978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 rot="5470737">
            <a:off x="7460032" y="4376313"/>
            <a:ext cx="369367" cy="355190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9507153">
            <a:off x="6685146" y="1720799"/>
            <a:ext cx="219888" cy="211463"/>
          </a:xfrm>
          <a:custGeom>
            <a:rect b="b" l="l" r="r" t="t"/>
            <a:pathLst>
              <a:path extrusionOk="0" h="3230" w="3359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713850" y="2242150"/>
            <a:ext cx="28512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9"/>
          <p:cNvSpPr txBox="1"/>
          <p:nvPr>
            <p:ph hasCustomPrompt="1" idx="2" type="title"/>
          </p:nvPr>
        </p:nvSpPr>
        <p:spPr>
          <a:xfrm>
            <a:off x="713850" y="14152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713850" y="3117475"/>
            <a:ext cx="27561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131332" y="-56329"/>
            <a:ext cx="9296582" cy="2290182"/>
            <a:chOff x="-131332" y="-56329"/>
            <a:chExt cx="9296582" cy="2290182"/>
          </a:xfrm>
        </p:grpSpPr>
        <p:sp>
          <p:nvSpPr>
            <p:cNvPr id="83" name="Google Shape;83;p10"/>
            <p:cNvSpPr/>
            <p:nvPr/>
          </p:nvSpPr>
          <p:spPr>
            <a:xfrm rot="5400000">
              <a:off x="-358509" y="170848"/>
              <a:ext cx="2290182" cy="1835829"/>
            </a:xfrm>
            <a:custGeom>
              <a:rect b="b" l="l" r="r" t="t"/>
              <a:pathLst>
                <a:path extrusionOk="0" h="50539" w="63047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flipH="1" rot="10800000">
              <a:off x="7304900" y="0"/>
              <a:ext cx="1860350" cy="1271575"/>
            </a:xfrm>
            <a:custGeom>
              <a:rect b="b" l="l" r="r" t="t"/>
              <a:pathLst>
                <a:path extrusionOk="0" h="50863" w="74414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24811" y="1775715"/>
              <a:ext cx="378089" cy="363569"/>
            </a:xfrm>
            <a:custGeom>
              <a:rect b="b" l="l" r="r" t="t"/>
              <a:pathLst>
                <a:path extrusionOk="0" h="3230" w="3359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0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theme" Target="../theme/theme2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b="1" sz="28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Xzdb4b_86Ps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2L7o-By9rYo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VE3adBOS2l8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J6TKHKMCDvo" TargetMode="External"/><Relationship Id="rId5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 txBox="1"/>
          <p:nvPr>
            <p:ph type="ctrTitle"/>
          </p:nvPr>
        </p:nvSpPr>
        <p:spPr>
          <a:xfrm>
            <a:off x="1797900" y="495850"/>
            <a:ext cx="4675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Operationalizing the Micro Mindset in the Classroom</a:t>
            </a:r>
            <a:endParaRPr sz="3500"/>
          </a:p>
        </p:txBody>
      </p:sp>
      <p:sp>
        <p:nvSpPr>
          <p:cNvPr id="578" name="Google Shape;578;p54"/>
          <p:cNvSpPr txBox="1"/>
          <p:nvPr>
            <p:ph idx="1" type="subTitle"/>
          </p:nvPr>
        </p:nvSpPr>
        <p:spPr>
          <a:xfrm>
            <a:off x="1797900" y="2575950"/>
            <a:ext cx="35103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Tips and Tricks for Helping Students Take Charge of Their Own Learning</a:t>
            </a:r>
            <a:endParaRPr sz="2300"/>
          </a:p>
        </p:txBody>
      </p:sp>
      <p:grpSp>
        <p:nvGrpSpPr>
          <p:cNvPr id="579" name="Google Shape;579;p54"/>
          <p:cNvGrpSpPr/>
          <p:nvPr/>
        </p:nvGrpSpPr>
        <p:grpSpPr>
          <a:xfrm>
            <a:off x="-25" y="1343351"/>
            <a:ext cx="9144027" cy="3789738"/>
            <a:chOff x="-25" y="1343351"/>
            <a:chExt cx="9144027" cy="3789738"/>
          </a:xfrm>
        </p:grpSpPr>
        <p:sp>
          <p:nvSpPr>
            <p:cNvPr id="580" name="Google Shape;580;p54"/>
            <p:cNvSpPr/>
            <p:nvPr/>
          </p:nvSpPr>
          <p:spPr>
            <a:xfrm>
              <a:off x="-25" y="4272475"/>
              <a:ext cx="9143989" cy="860614"/>
            </a:xfrm>
            <a:custGeom>
              <a:rect b="b" l="l" r="r" t="t"/>
              <a:pathLst>
                <a:path extrusionOk="0" h="11820" w="69963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5283536" y="2616411"/>
              <a:ext cx="677302" cy="381465"/>
            </a:xfrm>
            <a:custGeom>
              <a:rect b="b" l="l" r="r" t="t"/>
              <a:pathLst>
                <a:path extrusionOk="0" h="5239" w="9302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5609520" y="2831354"/>
              <a:ext cx="3330808" cy="1520325"/>
            </a:xfrm>
            <a:custGeom>
              <a:rect b="b" l="l" r="r" t="t"/>
              <a:pathLst>
                <a:path extrusionOk="0" h="20880" w="45745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8318159" y="3719234"/>
              <a:ext cx="50386" cy="558253"/>
            </a:xfrm>
            <a:custGeom>
              <a:rect b="b" l="l" r="r" t="t"/>
              <a:pathLst>
                <a:path extrusionOk="0" h="7667" w="692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8631328" y="3630184"/>
              <a:ext cx="22353" cy="62983"/>
            </a:xfrm>
            <a:custGeom>
              <a:rect b="b" l="l" r="r" t="t"/>
              <a:pathLst>
                <a:path extrusionOk="0" h="865" w="307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8736105" y="3735398"/>
              <a:ext cx="13179" cy="44925"/>
            </a:xfrm>
            <a:custGeom>
              <a:rect b="b" l="l" r="r" t="t"/>
              <a:pathLst>
                <a:path extrusionOk="0" h="617" w="181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4"/>
            <p:cNvSpPr/>
            <p:nvPr/>
          </p:nvSpPr>
          <p:spPr>
            <a:xfrm>
              <a:off x="7719929" y="3462714"/>
              <a:ext cx="16164" cy="61017"/>
            </a:xfrm>
            <a:custGeom>
              <a:rect b="b" l="l" r="r" t="t"/>
              <a:pathLst>
                <a:path extrusionOk="0" h="838" w="222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4"/>
            <p:cNvSpPr/>
            <p:nvPr/>
          </p:nvSpPr>
          <p:spPr>
            <a:xfrm>
              <a:off x="7775194" y="3392668"/>
              <a:ext cx="26067" cy="58541"/>
            </a:xfrm>
            <a:custGeom>
              <a:rect b="b" l="l" r="r" t="t"/>
              <a:pathLst>
                <a:path extrusionOk="0" h="804" w="358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4"/>
            <p:cNvSpPr/>
            <p:nvPr/>
          </p:nvSpPr>
          <p:spPr>
            <a:xfrm>
              <a:off x="7795217" y="3633824"/>
              <a:ext cx="18203" cy="64293"/>
            </a:xfrm>
            <a:custGeom>
              <a:rect b="b" l="l" r="r" t="t"/>
              <a:pathLst>
                <a:path extrusionOk="0" h="883" w="25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7989045" y="3588899"/>
              <a:ext cx="25776" cy="68371"/>
            </a:xfrm>
            <a:custGeom>
              <a:rect b="b" l="l" r="r" t="t"/>
              <a:pathLst>
                <a:path extrusionOk="0" h="939" w="354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4"/>
            <p:cNvSpPr/>
            <p:nvPr/>
          </p:nvSpPr>
          <p:spPr>
            <a:xfrm>
              <a:off x="6847193" y="3559628"/>
              <a:ext cx="168707" cy="714291"/>
            </a:xfrm>
            <a:custGeom>
              <a:rect b="b" l="l" r="r" t="t"/>
              <a:pathLst>
                <a:path extrusionOk="0" h="9810" w="2317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5860724" y="3649334"/>
              <a:ext cx="20897" cy="65240"/>
            </a:xfrm>
            <a:custGeom>
              <a:rect b="b" l="l" r="r" t="t"/>
              <a:pathLst>
                <a:path extrusionOk="0" h="896" w="287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5955599" y="3683264"/>
              <a:ext cx="15655" cy="41503"/>
            </a:xfrm>
            <a:custGeom>
              <a:rect b="b" l="l" r="r" t="t"/>
              <a:pathLst>
                <a:path extrusionOk="0" h="570" w="215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5924363" y="3883864"/>
              <a:ext cx="13980" cy="45435"/>
            </a:xfrm>
            <a:custGeom>
              <a:rect b="b" l="l" r="r" t="t"/>
              <a:pathLst>
                <a:path extrusionOk="0" h="624" w="192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7145944" y="1343351"/>
              <a:ext cx="1510714" cy="1392466"/>
            </a:xfrm>
            <a:custGeom>
              <a:rect b="b" l="l" r="r" t="t"/>
              <a:pathLst>
                <a:path extrusionOk="0" h="19124" w="20748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7308463" y="1451114"/>
              <a:ext cx="1019957" cy="1523238"/>
            </a:xfrm>
            <a:custGeom>
              <a:rect b="b" l="l" r="r" t="t"/>
              <a:pathLst>
                <a:path extrusionOk="0" h="20920" w="14008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7373849" y="1407864"/>
              <a:ext cx="1018210" cy="800501"/>
            </a:xfrm>
            <a:custGeom>
              <a:rect b="b" l="l" r="r" t="t"/>
              <a:pathLst>
                <a:path extrusionOk="0" h="10994" w="13984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7661169" y="1807460"/>
              <a:ext cx="395226" cy="395445"/>
            </a:xfrm>
            <a:custGeom>
              <a:rect b="b" l="l" r="r" t="t"/>
              <a:pathLst>
                <a:path extrusionOk="0" h="5431" w="5428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7279411" y="1837750"/>
              <a:ext cx="333336" cy="369159"/>
            </a:xfrm>
            <a:custGeom>
              <a:rect b="b" l="l" r="r" t="t"/>
              <a:pathLst>
                <a:path extrusionOk="0" h="5070" w="4578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7840070" y="1989347"/>
              <a:ext cx="70410" cy="68953"/>
            </a:xfrm>
            <a:custGeom>
              <a:rect b="b" l="l" r="r" t="t"/>
              <a:pathLst>
                <a:path extrusionOk="0" h="947" w="967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7469671" y="2001652"/>
              <a:ext cx="70264" cy="69026"/>
            </a:xfrm>
            <a:custGeom>
              <a:rect b="b" l="l" r="r" t="t"/>
              <a:pathLst>
                <a:path extrusionOk="0" h="948" w="965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7561852" y="1828066"/>
              <a:ext cx="96185" cy="365446"/>
            </a:xfrm>
            <a:custGeom>
              <a:rect b="b" l="l" r="r" t="t"/>
              <a:pathLst>
                <a:path extrusionOk="0" h="5019" w="1321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7544013" y="1817436"/>
              <a:ext cx="127131" cy="383139"/>
            </a:xfrm>
            <a:custGeom>
              <a:rect b="b" l="l" r="r" t="t"/>
              <a:pathLst>
                <a:path extrusionOk="0" h="5262" w="1746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7600515" y="2227518"/>
              <a:ext cx="121961" cy="74269"/>
            </a:xfrm>
            <a:custGeom>
              <a:rect b="b" l="l" r="r" t="t"/>
              <a:pathLst>
                <a:path extrusionOk="0" h="1020" w="1675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8183965" y="2312199"/>
              <a:ext cx="84026" cy="83006"/>
            </a:xfrm>
            <a:custGeom>
              <a:rect b="b" l="l" r="r" t="t"/>
              <a:pathLst>
                <a:path extrusionOk="0" h="1140" w="1154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7796673" y="4290305"/>
              <a:ext cx="1347323" cy="675627"/>
            </a:xfrm>
            <a:custGeom>
              <a:rect b="b" l="l" r="r" t="t"/>
              <a:pathLst>
                <a:path extrusionOk="0" h="9279" w="18504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7800460" y="4180722"/>
              <a:ext cx="1343536" cy="526070"/>
            </a:xfrm>
            <a:custGeom>
              <a:rect b="b" l="l" r="r" t="t"/>
              <a:pathLst>
                <a:path extrusionOk="0" h="7225" w="18452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8817365" y="4409645"/>
              <a:ext cx="326637" cy="552283"/>
            </a:xfrm>
            <a:custGeom>
              <a:rect b="b" l="l" r="r" t="t"/>
              <a:pathLst>
                <a:path extrusionOk="0" h="7585" w="4486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7855215" y="4733444"/>
              <a:ext cx="870328" cy="41722"/>
            </a:xfrm>
            <a:custGeom>
              <a:rect b="b" l="l" r="r" t="t"/>
              <a:pathLst>
                <a:path extrusionOk="0" h="573" w="11953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7838614" y="4833489"/>
              <a:ext cx="470223" cy="31309"/>
            </a:xfrm>
            <a:custGeom>
              <a:rect b="b" l="l" r="r" t="t"/>
              <a:pathLst>
                <a:path extrusionOk="0" h="430" w="6458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8422209" y="4867929"/>
              <a:ext cx="277124" cy="18713"/>
            </a:xfrm>
            <a:custGeom>
              <a:rect b="b" l="l" r="r" t="t"/>
              <a:pathLst>
                <a:path extrusionOk="0" h="257" w="3806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1" name="Google Shape;611;p54"/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612" name="Google Shape;612;p54"/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rect b="b" l="l" r="r" t="t"/>
                <a:pathLst>
                  <a:path extrusionOk="0" h="7712" w="6278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54"/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rect b="b" l="l" r="r" t="t"/>
                <a:pathLst>
                  <a:path extrusionOk="0" h="1914" w="1239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54"/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rect b="b" l="l" r="r" t="t"/>
                <a:pathLst>
                  <a:path extrusionOk="0" h="971" w="125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54"/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rect b="b" l="l" r="r" t="t"/>
                <a:pathLst>
                  <a:path extrusionOk="0" h="2165" w="2141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54"/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rect b="b" l="l" r="r" t="t"/>
                <a:pathLst>
                  <a:path extrusionOk="0" h="145" w="432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54"/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rect b="b" l="l" r="r" t="t"/>
                <a:pathLst>
                  <a:path extrusionOk="0" h="4206" w="12372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54"/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rect b="b" l="l" r="r" t="t"/>
                <a:pathLst>
                  <a:path extrusionOk="0" h="2688" w="11045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54"/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rect b="b" l="l" r="r" t="t"/>
                <a:pathLst>
                  <a:path extrusionOk="0" h="2931" w="1035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54"/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rect b="b" l="l" r="r" t="t"/>
                <a:pathLst>
                  <a:path extrusionOk="0" h="89" w="10021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54"/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rect b="b" l="l" r="r" t="t"/>
                <a:pathLst>
                  <a:path extrusionOk="0" h="93" w="10021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54"/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rect b="b" l="l" r="r" t="t"/>
                <a:pathLst>
                  <a:path extrusionOk="0" h="94" w="1744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54"/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rect b="b" l="l" r="r" t="t"/>
                <a:pathLst>
                  <a:path extrusionOk="0" h="93" w="718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54"/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rect b="b" l="l" r="r" t="t"/>
                <a:pathLst>
                  <a:path extrusionOk="0" h="3986" w="11555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54"/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rect b="b" l="l" r="r" t="t"/>
                <a:pathLst>
                  <a:path extrusionOk="0" h="2550" w="10317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54"/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rect b="b" l="l" r="r" t="t"/>
                <a:pathLst>
                  <a:path extrusionOk="0" h="2777" w="967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54"/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rect b="b" l="l" r="r" t="t"/>
                <a:pathLst>
                  <a:path extrusionOk="0" h="86" w="9361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54"/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rect b="b" l="l" r="r" t="t"/>
                <a:pathLst>
                  <a:path extrusionOk="0" h="86" w="9361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54"/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rect b="b" l="l" r="r" t="t"/>
                <a:pathLst>
                  <a:path extrusionOk="0" h="86" w="1628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54"/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rect b="b" l="l" r="r" t="t"/>
                <a:pathLst>
                  <a:path extrusionOk="0" h="87" w="6707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54"/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rect b="b" l="l" r="r" t="t"/>
                <a:pathLst>
                  <a:path extrusionOk="0" h="4923" w="1427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54"/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rect b="b" l="l" r="r" t="t"/>
                <a:pathLst>
                  <a:path extrusionOk="0" h="3145" w="12739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54"/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rect b="b" l="l" r="r" t="t"/>
                <a:pathLst>
                  <a:path extrusionOk="0" h="3427" w="1195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54"/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rect b="b" l="l" r="r" t="t"/>
                <a:pathLst>
                  <a:path extrusionOk="0" h="106" w="11555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54"/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rect b="b" l="l" r="r" t="t"/>
                <a:pathLst>
                  <a:path extrusionOk="0" h="107" w="11555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54"/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rect b="b" l="l" r="r" t="t"/>
                <a:pathLst>
                  <a:path extrusionOk="0" h="106" w="2008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54"/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rect b="b" l="l" r="r" t="t"/>
                <a:pathLst>
                  <a:path extrusionOk="0" h="107" w="8279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54"/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rect b="b" l="l" r="r" t="t"/>
                <a:pathLst>
                  <a:path extrusionOk="0" h="9839" w="6526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54"/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rect b="b" l="l" r="r" t="t"/>
                <a:pathLst>
                  <a:path extrusionOk="0" h="4822" w="4822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54"/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rect b="b" l="l" r="r" t="t"/>
                <a:pathLst>
                  <a:path extrusionOk="0" h="1780" w="5496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54"/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rect b="b" l="l" r="r" t="t"/>
                <a:pathLst>
                  <a:path extrusionOk="0" h="6551" w="459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54"/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rect b="b" l="l" r="r" t="t"/>
                <a:pathLst>
                  <a:path extrusionOk="0" h="1281" w="1328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54"/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rect b="b" l="l" r="r" t="t"/>
                <a:pathLst>
                  <a:path extrusionOk="0" h="1014" w="1127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54"/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rect b="b" l="l" r="r" t="t"/>
                <a:pathLst>
                  <a:path extrusionOk="0" h="1284" w="1105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54"/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rect b="b" l="l" r="r" t="t"/>
                <a:pathLst>
                  <a:path extrusionOk="0" h="1571" w="1138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54"/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rect b="b" l="l" r="r" t="t"/>
                <a:pathLst>
                  <a:path extrusionOk="0" h="138" w="336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54"/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rect b="b" l="l" r="r" t="t"/>
                <a:pathLst>
                  <a:path extrusionOk="0" h="11821" w="2593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54"/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rect b="b" l="l" r="r" t="t"/>
                <a:pathLst>
                  <a:path extrusionOk="0" h="8951" w="1276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54"/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rect b="b" l="l" r="r" t="t"/>
                <a:pathLst>
                  <a:path extrusionOk="0" h="15053" w="3055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54"/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rect b="b" l="l" r="r" t="t"/>
                <a:pathLst>
                  <a:path extrusionOk="0" h="8823" w="6128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54"/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rect b="b" l="l" r="r" t="t"/>
                <a:pathLst>
                  <a:path extrusionOk="0" h="2376" w="6989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54"/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rect b="b" l="l" r="r" t="t"/>
                <a:pathLst>
                  <a:path extrusionOk="0" h="303" w="1209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54"/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rect b="b" l="l" r="r" t="t"/>
                <a:pathLst>
                  <a:path extrusionOk="0" h="159" w="1385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rect b="b" l="l" r="r" t="t"/>
                <a:pathLst>
                  <a:path extrusionOk="0" h="73" w="377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54"/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rect b="b" l="l" r="r" t="t"/>
                <a:pathLst>
                  <a:path extrusionOk="0" h="2573" w="304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54"/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rect b="b" l="l" r="r" t="t"/>
                <a:pathLst>
                  <a:path extrusionOk="0" h="4141" w="181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54"/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rect b="b" l="l" r="r" t="t"/>
                <a:pathLst>
                  <a:path extrusionOk="0" h="113" w="4438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58" name="Google Shape;65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4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3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00"/>
                </a:solidFill>
              </a:rPr>
              <a:t>Physical Space</a:t>
            </a:r>
            <a:endParaRPr sz="2500"/>
          </a:p>
        </p:txBody>
      </p:sp>
      <p:sp>
        <p:nvSpPr>
          <p:cNvPr id="918" name="Google Shape;918;p63"/>
          <p:cNvSpPr txBox="1"/>
          <p:nvPr/>
        </p:nvSpPr>
        <p:spPr>
          <a:xfrm>
            <a:off x="941600" y="1235850"/>
            <a:ext cx="67893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Here are some considerations for organizing the classroom space to put the power in students’ hands rather than solely in the teachers’ hands: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Are there ways to encourage group work?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Are there spaces where students can go to get the materials they need without teacher help?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Font typeface="Lato"/>
              <a:buChar char="●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Is there a space for students to get additional resources or ask questions?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9" name="Google Shape;91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63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4"/>
          <p:cNvSpPr txBox="1"/>
          <p:nvPr/>
        </p:nvSpPr>
        <p:spPr>
          <a:xfrm>
            <a:off x="870975" y="1259400"/>
            <a:ext cx="5849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Black Han Sans"/>
                <a:ea typeface="Black Han Sans"/>
                <a:cs typeface="Black Han Sans"/>
                <a:sym typeface="Black Han Sans"/>
              </a:rPr>
              <a:t>Examples of ways to organize physical space</a:t>
            </a:r>
            <a:endParaRPr sz="32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926" name="Google Shape;92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950" y="2695324"/>
            <a:ext cx="3373050" cy="20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64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6469">
            <a:off x="5515480" y="929076"/>
            <a:ext cx="2465139" cy="3285348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4" name="Google Shape;934;p65"/>
          <p:cNvSpPr txBox="1"/>
          <p:nvPr/>
        </p:nvSpPr>
        <p:spPr>
          <a:xfrm>
            <a:off x="1106375" y="694425"/>
            <a:ext cx="42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5" name="Google Shape;935;p65"/>
          <p:cNvSpPr txBox="1"/>
          <p:nvPr/>
        </p:nvSpPr>
        <p:spPr>
          <a:xfrm>
            <a:off x="1200575" y="696550"/>
            <a:ext cx="4190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A parking lot is a place for students to write their questions, thoughts, and more on sticky notes. It can live as a permanent part of the classroom or be tailored to specific units or projects.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6" name="Google Shape;93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65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6"/>
          <p:cNvSpPr txBox="1"/>
          <p:nvPr/>
        </p:nvSpPr>
        <p:spPr>
          <a:xfrm>
            <a:off x="1106375" y="694425"/>
            <a:ext cx="42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3" name="Google Shape;943;p66"/>
          <p:cNvSpPr txBox="1"/>
          <p:nvPr/>
        </p:nvSpPr>
        <p:spPr>
          <a:xfrm>
            <a:off x="5202375" y="1094625"/>
            <a:ext cx="381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One way to organize desks is in groups, and there are also ways to equip each pod with the tools they need to be successful if you are doing a project. 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4" name="Google Shape;94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06900">
            <a:off x="210258" y="939966"/>
            <a:ext cx="4502834" cy="2516018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5" name="Google Shape;94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66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7"/>
          <p:cNvSpPr txBox="1"/>
          <p:nvPr/>
        </p:nvSpPr>
        <p:spPr>
          <a:xfrm>
            <a:off x="1106375" y="694425"/>
            <a:ext cx="42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2" name="Google Shape;952;p67"/>
          <p:cNvSpPr txBox="1"/>
          <p:nvPr/>
        </p:nvSpPr>
        <p:spPr>
          <a:xfrm>
            <a:off x="447250" y="694425"/>
            <a:ext cx="4166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If you have a classroom library, consider giving students a chance to 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recommend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 books. Or, if you teach another content, think about how to spotlight students’ ideas or suggestions that can help their peers.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3" name="Google Shape;95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67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955" name="Google Shape;95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5080">
            <a:off x="5108491" y="979790"/>
            <a:ext cx="2924970" cy="292497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8"/>
          <p:cNvSpPr txBox="1"/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</a:t>
            </a:r>
            <a:r>
              <a:rPr lang="en"/>
              <a:t> Structures</a:t>
            </a:r>
            <a:endParaRPr/>
          </a:p>
        </p:txBody>
      </p:sp>
      <p:sp>
        <p:nvSpPr>
          <p:cNvPr id="961" name="Google Shape;961;p68"/>
          <p:cNvSpPr txBox="1"/>
          <p:nvPr>
            <p:ph idx="1" type="subTitle"/>
          </p:nvPr>
        </p:nvSpPr>
        <p:spPr>
          <a:xfrm>
            <a:off x="1797900" y="2575950"/>
            <a:ext cx="41814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How can we structure our lessons to provide opportunities for kids to own their learning?</a:t>
            </a:r>
            <a:endParaRPr sz="2200"/>
          </a:p>
        </p:txBody>
      </p:sp>
      <p:pic>
        <p:nvPicPr>
          <p:cNvPr id="962" name="Google Shape;96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68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9"/>
          <p:cNvSpPr txBox="1"/>
          <p:nvPr>
            <p:ph type="ctrTitle"/>
          </p:nvPr>
        </p:nvSpPr>
        <p:spPr>
          <a:xfrm>
            <a:off x="1922276" y="1566775"/>
            <a:ext cx="25014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Choice</a:t>
            </a:r>
            <a:endParaRPr/>
          </a:p>
        </p:txBody>
      </p:sp>
      <p:sp>
        <p:nvSpPr>
          <p:cNvPr id="969" name="Google Shape;969;p69"/>
          <p:cNvSpPr txBox="1"/>
          <p:nvPr>
            <p:ph idx="1" type="subTitle"/>
          </p:nvPr>
        </p:nvSpPr>
        <p:spPr>
          <a:xfrm>
            <a:off x="2119525" y="18807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give students choice in their assignments?</a:t>
            </a:r>
            <a:endParaRPr/>
          </a:p>
        </p:txBody>
      </p:sp>
      <p:sp>
        <p:nvSpPr>
          <p:cNvPr id="970" name="Google Shape;970;p69"/>
          <p:cNvSpPr txBox="1"/>
          <p:nvPr>
            <p:ph idx="2" type="title"/>
          </p:nvPr>
        </p:nvSpPr>
        <p:spPr>
          <a:xfrm>
            <a:off x="2643180" y="11217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71" name="Google Shape;971;p69"/>
          <p:cNvSpPr txBox="1"/>
          <p:nvPr>
            <p:ph idx="3" type="ctrTitle"/>
          </p:nvPr>
        </p:nvSpPr>
        <p:spPr>
          <a:xfrm>
            <a:off x="4917638" y="1566775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972" name="Google Shape;972;p69"/>
          <p:cNvSpPr txBox="1"/>
          <p:nvPr>
            <p:ph idx="4" type="subTitle"/>
          </p:nvPr>
        </p:nvSpPr>
        <p:spPr>
          <a:xfrm>
            <a:off x="4917650" y="1880700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build in time for students to reflect on their own learning?</a:t>
            </a:r>
            <a:endParaRPr/>
          </a:p>
        </p:txBody>
      </p:sp>
      <p:sp>
        <p:nvSpPr>
          <p:cNvPr id="973" name="Google Shape;973;p69"/>
          <p:cNvSpPr txBox="1"/>
          <p:nvPr>
            <p:ph idx="5" type="title"/>
          </p:nvPr>
        </p:nvSpPr>
        <p:spPr>
          <a:xfrm>
            <a:off x="5441305" y="1121775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74" name="Google Shape;974;p69"/>
          <p:cNvSpPr txBox="1"/>
          <p:nvPr>
            <p:ph idx="6" type="ctrTitle"/>
          </p:nvPr>
        </p:nvSpPr>
        <p:spPr>
          <a:xfrm>
            <a:off x="720450" y="3252901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75" name="Google Shape;975;p69"/>
          <p:cNvSpPr txBox="1"/>
          <p:nvPr>
            <p:ph idx="7" type="subTitle"/>
          </p:nvPr>
        </p:nvSpPr>
        <p:spPr>
          <a:xfrm>
            <a:off x="720479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give students more </a:t>
            </a:r>
            <a:r>
              <a:rPr lang="en"/>
              <a:t>opportunities to process their ideas verbally and get feedback?</a:t>
            </a:r>
            <a:endParaRPr/>
          </a:p>
        </p:txBody>
      </p:sp>
      <p:sp>
        <p:nvSpPr>
          <p:cNvPr id="976" name="Google Shape;976;p69"/>
          <p:cNvSpPr txBox="1"/>
          <p:nvPr>
            <p:ph idx="8" type="title"/>
          </p:nvPr>
        </p:nvSpPr>
        <p:spPr>
          <a:xfrm>
            <a:off x="1327580" y="2807900"/>
            <a:ext cx="8925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77" name="Google Shape;977;p69"/>
          <p:cNvSpPr txBox="1"/>
          <p:nvPr>
            <p:ph idx="9" type="ctrTitle"/>
          </p:nvPr>
        </p:nvSpPr>
        <p:spPr>
          <a:xfrm>
            <a:off x="3518562" y="3252900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/>
              <a:t>Tracking Growth</a:t>
            </a:r>
            <a:endParaRPr sz="1650"/>
          </a:p>
        </p:txBody>
      </p:sp>
      <p:sp>
        <p:nvSpPr>
          <p:cNvPr id="978" name="Google Shape;978;p69"/>
          <p:cNvSpPr txBox="1"/>
          <p:nvPr>
            <p:ph idx="13" type="subTitle"/>
          </p:nvPr>
        </p:nvSpPr>
        <p:spPr>
          <a:xfrm>
            <a:off x="3518563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help </a:t>
            </a:r>
            <a:r>
              <a:rPr lang="en"/>
              <a:t>students</a:t>
            </a:r>
            <a:r>
              <a:rPr lang="en"/>
              <a:t> see the importance of growth in addition to proficiency?</a:t>
            </a:r>
            <a:endParaRPr/>
          </a:p>
        </p:txBody>
      </p:sp>
      <p:sp>
        <p:nvSpPr>
          <p:cNvPr id="979" name="Google Shape;979;p69"/>
          <p:cNvSpPr txBox="1"/>
          <p:nvPr>
            <p:ph idx="14" type="title"/>
          </p:nvPr>
        </p:nvSpPr>
        <p:spPr>
          <a:xfrm>
            <a:off x="4042218" y="28078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80" name="Google Shape;980;p69"/>
          <p:cNvSpPr txBox="1"/>
          <p:nvPr>
            <p:ph idx="15" type="ctrTitle"/>
          </p:nvPr>
        </p:nvSpPr>
        <p:spPr>
          <a:xfrm>
            <a:off x="6316687" y="3252900"/>
            <a:ext cx="2106900" cy="4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Work</a:t>
            </a:r>
            <a:endParaRPr/>
          </a:p>
        </p:txBody>
      </p:sp>
      <p:sp>
        <p:nvSpPr>
          <p:cNvPr id="981" name="Google Shape;981;p69"/>
          <p:cNvSpPr txBox="1"/>
          <p:nvPr>
            <p:ph idx="16" type="subTitle"/>
          </p:nvPr>
        </p:nvSpPr>
        <p:spPr>
          <a:xfrm>
            <a:off x="6316688" y="3566825"/>
            <a:ext cx="2106900" cy="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foster communication and teamwork among students?</a:t>
            </a:r>
            <a:endParaRPr/>
          </a:p>
        </p:txBody>
      </p:sp>
      <p:sp>
        <p:nvSpPr>
          <p:cNvPr id="982" name="Google Shape;982;p69"/>
          <p:cNvSpPr txBox="1"/>
          <p:nvPr>
            <p:ph idx="17" type="title"/>
          </p:nvPr>
        </p:nvSpPr>
        <p:spPr>
          <a:xfrm>
            <a:off x="6840343" y="2807899"/>
            <a:ext cx="1059600" cy="52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</a:t>
            </a:r>
            <a:endParaRPr/>
          </a:p>
        </p:txBody>
      </p:sp>
      <p:sp>
        <p:nvSpPr>
          <p:cNvPr id="983" name="Google Shape;983;p69"/>
          <p:cNvSpPr txBox="1"/>
          <p:nvPr/>
        </p:nvSpPr>
        <p:spPr>
          <a:xfrm>
            <a:off x="1012225" y="270700"/>
            <a:ext cx="694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Black Han Sans"/>
                <a:ea typeface="Black Han Sans"/>
                <a:cs typeface="Black Han Sans"/>
                <a:sym typeface="Black Han Sans"/>
              </a:rPr>
              <a:t>Elements to consider in our planning</a:t>
            </a:r>
            <a:endParaRPr sz="2100"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grpSp>
        <p:nvGrpSpPr>
          <p:cNvPr id="984" name="Google Shape;984;p69"/>
          <p:cNvGrpSpPr/>
          <p:nvPr/>
        </p:nvGrpSpPr>
        <p:grpSpPr>
          <a:xfrm flipH="1" rot="-2113669">
            <a:off x="7946537" y="2384054"/>
            <a:ext cx="673310" cy="678746"/>
            <a:chOff x="4566208" y="2132179"/>
            <a:chExt cx="1190999" cy="1200614"/>
          </a:xfrm>
        </p:grpSpPr>
        <p:sp>
          <p:nvSpPr>
            <p:cNvPr id="985" name="Google Shape;985;p69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rect b="b" l="l" r="r" t="t"/>
              <a:pathLst>
                <a:path extrusionOk="0" h="9443" w="6952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9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rect b="b" l="l" r="r" t="t"/>
              <a:pathLst>
                <a:path extrusionOk="0" h="4226" w="8572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9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rect b="b" l="l" r="r" t="t"/>
              <a:pathLst>
                <a:path extrusionOk="0" h="4900" w="1056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9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rect b="b" l="l" r="r" t="t"/>
              <a:pathLst>
                <a:path extrusionOk="0" h="5432" w="7546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69"/>
          <p:cNvSpPr/>
          <p:nvPr/>
        </p:nvSpPr>
        <p:spPr>
          <a:xfrm rot="5067437">
            <a:off x="2943817" y="-255490"/>
            <a:ext cx="4057526" cy="6163911"/>
          </a:xfrm>
          <a:custGeom>
            <a:rect b="b" l="l" r="r" t="t"/>
            <a:pathLst>
              <a:path extrusionOk="0" h="154682" w="100618">
                <a:moveTo>
                  <a:pt x="58673" y="0"/>
                </a:moveTo>
                <a:cubicBezTo>
                  <a:pt x="62842" y="11673"/>
                  <a:pt x="68450" y="24717"/>
                  <a:pt x="65045" y="36635"/>
                </a:cubicBezTo>
                <a:cubicBezTo>
                  <a:pt x="61148" y="50275"/>
                  <a:pt x="52761" y="63346"/>
                  <a:pt x="41683" y="72208"/>
                </a:cubicBezTo>
                <a:cubicBezTo>
                  <a:pt x="32059" y="79907"/>
                  <a:pt x="19438" y="84088"/>
                  <a:pt x="11419" y="93446"/>
                </a:cubicBezTo>
                <a:cubicBezTo>
                  <a:pt x="4099" y="101989"/>
                  <a:pt x="270" y="114052"/>
                  <a:pt x="270" y="125302"/>
                </a:cubicBezTo>
                <a:cubicBezTo>
                  <a:pt x="270" y="128859"/>
                  <a:pt x="-802" y="133074"/>
                  <a:pt x="1332" y="135921"/>
                </a:cubicBezTo>
                <a:cubicBezTo>
                  <a:pt x="5238" y="141132"/>
                  <a:pt x="8912" y="147094"/>
                  <a:pt x="14605" y="150257"/>
                </a:cubicBezTo>
                <a:cubicBezTo>
                  <a:pt x="22828" y="154825"/>
                  <a:pt x="34148" y="156199"/>
                  <a:pt x="42745" y="152380"/>
                </a:cubicBezTo>
                <a:cubicBezTo>
                  <a:pt x="62948" y="143405"/>
                  <a:pt x="79172" y="114631"/>
                  <a:pt x="100618" y="11999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pic>
        <p:nvPicPr>
          <p:cNvPr id="990" name="Google Shape;9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69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0"/>
          <p:cNvSpPr txBox="1"/>
          <p:nvPr>
            <p:ph type="title"/>
          </p:nvPr>
        </p:nvSpPr>
        <p:spPr>
          <a:xfrm>
            <a:off x="1141700" y="329550"/>
            <a:ext cx="6308700" cy="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Important note</a:t>
            </a:r>
            <a:endParaRPr sz="4000"/>
          </a:p>
        </p:txBody>
      </p:sp>
      <p:sp>
        <p:nvSpPr>
          <p:cNvPr id="997" name="Google Shape;997;p70"/>
          <p:cNvSpPr txBox="1"/>
          <p:nvPr/>
        </p:nvSpPr>
        <p:spPr>
          <a:xfrm>
            <a:off x="1141700" y="1235850"/>
            <a:ext cx="6308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Depending on our individual contexts, we may have different constraints with our lessons.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The goal of this part of our session is to think outside the box and see what we can adapt to our own classrooms. 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8" name="Google Shape;9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275" y="2921125"/>
            <a:ext cx="2908900" cy="19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0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 more teaching strategies, visit Edutopia.org: https://www.edutopia.org/topic/teaching-strategies" id="1005" name="Google Shape;1005;p71" title="60-Second Strategy: Rapid Revie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075" y="95400"/>
            <a:ext cx="5884650" cy="44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71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#1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07" name="Google Shape;1007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1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2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#2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14" name="Google Shape;101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9076">
            <a:off x="5523828" y="925846"/>
            <a:ext cx="3347493" cy="2987108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5" name="Google Shape;1015;p72"/>
          <p:cNvSpPr txBox="1"/>
          <p:nvPr/>
        </p:nvSpPr>
        <p:spPr>
          <a:xfrm>
            <a:off x="891525" y="1249550"/>
            <a:ext cx="4260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Consider ways to help students advocate for themselves and reflect on the level of support they need in any given lesson.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6" name="Google Shape;101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72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5"/>
          <p:cNvSpPr txBox="1"/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Session Goals</a:t>
            </a:r>
            <a:endParaRPr sz="2800"/>
          </a:p>
        </p:txBody>
      </p:sp>
      <p:sp>
        <p:nvSpPr>
          <p:cNvPr id="665" name="Google Shape;665;p55"/>
          <p:cNvSpPr txBox="1"/>
          <p:nvPr>
            <p:ph idx="1" type="body"/>
          </p:nvPr>
        </p:nvSpPr>
        <p:spPr>
          <a:xfrm>
            <a:off x="713850" y="1107450"/>
            <a:ext cx="7407600" cy="34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Our time in this session will help us: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" sz="2500"/>
              <a:t>Discuss several strategies to help empower students as leaders who own their own learning and provide helpful examples and resources.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❖"/>
            </a:pPr>
            <a:r>
              <a:rPr lang="en" sz="2500"/>
              <a:t>Provide a space for us to share what has worked in our own classrooms and collaborate with other educators.</a:t>
            </a:r>
            <a:endParaRPr sz="2500"/>
          </a:p>
        </p:txBody>
      </p:sp>
      <p:pic>
        <p:nvPicPr>
          <p:cNvPr id="666" name="Google Shape;66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5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68" name="Google Shape;668;p55"/>
          <p:cNvGrpSpPr/>
          <p:nvPr/>
        </p:nvGrpSpPr>
        <p:grpSpPr>
          <a:xfrm>
            <a:off x="6621784" y="2869141"/>
            <a:ext cx="2362352" cy="1824949"/>
            <a:chOff x="1168425" y="2688550"/>
            <a:chExt cx="1791425" cy="1383900"/>
          </a:xfrm>
        </p:grpSpPr>
        <p:sp>
          <p:nvSpPr>
            <p:cNvPr id="669" name="Google Shape;669;p55"/>
            <p:cNvSpPr/>
            <p:nvPr/>
          </p:nvSpPr>
          <p:spPr>
            <a:xfrm>
              <a:off x="1168425" y="3769700"/>
              <a:ext cx="1791425" cy="302750"/>
            </a:xfrm>
            <a:custGeom>
              <a:rect b="b" l="l" r="r" t="t"/>
              <a:pathLst>
                <a:path extrusionOk="0" h="12110" w="71657">
                  <a:moveTo>
                    <a:pt x="0" y="1"/>
                  </a:moveTo>
                  <a:lnTo>
                    <a:pt x="0" y="12110"/>
                  </a:lnTo>
                  <a:lnTo>
                    <a:pt x="71657" y="12110"/>
                  </a:lnTo>
                  <a:lnTo>
                    <a:pt x="71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5"/>
            <p:cNvSpPr/>
            <p:nvPr/>
          </p:nvSpPr>
          <p:spPr>
            <a:xfrm>
              <a:off x="1948850" y="3226125"/>
              <a:ext cx="957150" cy="616725"/>
            </a:xfrm>
            <a:custGeom>
              <a:rect b="b" l="l" r="r" t="t"/>
              <a:pathLst>
                <a:path extrusionOk="0" h="24669" w="38286">
                  <a:moveTo>
                    <a:pt x="19582" y="1"/>
                  </a:moveTo>
                  <a:cubicBezTo>
                    <a:pt x="18711" y="1"/>
                    <a:pt x="17836" y="118"/>
                    <a:pt x="16991" y="327"/>
                  </a:cubicBezTo>
                  <a:cubicBezTo>
                    <a:pt x="15303" y="741"/>
                    <a:pt x="12017" y="1994"/>
                    <a:pt x="10584" y="2970"/>
                  </a:cubicBezTo>
                  <a:cubicBezTo>
                    <a:pt x="6560" y="5716"/>
                    <a:pt x="4913" y="7168"/>
                    <a:pt x="2334" y="11003"/>
                  </a:cubicBezTo>
                  <a:cubicBezTo>
                    <a:pt x="1926" y="11609"/>
                    <a:pt x="1418" y="13051"/>
                    <a:pt x="1098" y="13707"/>
                  </a:cubicBezTo>
                  <a:cubicBezTo>
                    <a:pt x="497" y="14953"/>
                    <a:pt x="139" y="16317"/>
                    <a:pt x="65" y="17696"/>
                  </a:cubicBezTo>
                  <a:cubicBezTo>
                    <a:pt x="0" y="18828"/>
                    <a:pt x="150" y="20043"/>
                    <a:pt x="867" y="20924"/>
                  </a:cubicBezTo>
                  <a:cubicBezTo>
                    <a:pt x="1427" y="21615"/>
                    <a:pt x="2315" y="22025"/>
                    <a:pt x="3205" y="22025"/>
                  </a:cubicBezTo>
                  <a:cubicBezTo>
                    <a:pt x="3306" y="22025"/>
                    <a:pt x="3407" y="22020"/>
                    <a:pt x="3507" y="22009"/>
                  </a:cubicBezTo>
                  <a:lnTo>
                    <a:pt x="3409" y="21934"/>
                  </a:lnTo>
                  <a:lnTo>
                    <a:pt x="3409" y="21934"/>
                  </a:lnTo>
                  <a:cubicBezTo>
                    <a:pt x="5852" y="22009"/>
                    <a:pt x="8295" y="22084"/>
                    <a:pt x="10734" y="22159"/>
                  </a:cubicBezTo>
                  <a:cubicBezTo>
                    <a:pt x="11368" y="22181"/>
                    <a:pt x="12005" y="22200"/>
                    <a:pt x="12641" y="22200"/>
                  </a:cubicBezTo>
                  <a:cubicBezTo>
                    <a:pt x="12803" y="22200"/>
                    <a:pt x="12964" y="22199"/>
                    <a:pt x="13126" y="22196"/>
                  </a:cubicBezTo>
                  <a:cubicBezTo>
                    <a:pt x="14909" y="22166"/>
                    <a:pt x="15994" y="22030"/>
                    <a:pt x="17763" y="21808"/>
                  </a:cubicBezTo>
                  <a:cubicBezTo>
                    <a:pt x="17933" y="22823"/>
                    <a:pt x="19478" y="23102"/>
                    <a:pt x="20955" y="23704"/>
                  </a:cubicBezTo>
                  <a:cubicBezTo>
                    <a:pt x="22571" y="24361"/>
                    <a:pt x="24692" y="24669"/>
                    <a:pt x="26758" y="24669"/>
                  </a:cubicBezTo>
                  <a:cubicBezTo>
                    <a:pt x="28254" y="24669"/>
                    <a:pt x="29721" y="24507"/>
                    <a:pt x="30947" y="24200"/>
                  </a:cubicBezTo>
                  <a:cubicBezTo>
                    <a:pt x="34043" y="23429"/>
                    <a:pt x="36367" y="22319"/>
                    <a:pt x="37139" y="21424"/>
                  </a:cubicBezTo>
                  <a:cubicBezTo>
                    <a:pt x="37598" y="20893"/>
                    <a:pt x="37949" y="18178"/>
                    <a:pt x="38085" y="17491"/>
                  </a:cubicBezTo>
                  <a:cubicBezTo>
                    <a:pt x="38286" y="16504"/>
                    <a:pt x="37874" y="13548"/>
                    <a:pt x="37534" y="12602"/>
                  </a:cubicBezTo>
                  <a:cubicBezTo>
                    <a:pt x="36704" y="10306"/>
                    <a:pt x="36190" y="9012"/>
                    <a:pt x="34819" y="7407"/>
                  </a:cubicBezTo>
                  <a:cubicBezTo>
                    <a:pt x="31536" y="3557"/>
                    <a:pt x="26732" y="892"/>
                    <a:pt x="21698" y="252"/>
                  </a:cubicBezTo>
                  <a:lnTo>
                    <a:pt x="21698" y="252"/>
                  </a:lnTo>
                  <a:cubicBezTo>
                    <a:pt x="21007" y="80"/>
                    <a:pt x="20296" y="1"/>
                    <a:pt x="19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5"/>
            <p:cNvSpPr/>
            <p:nvPr/>
          </p:nvSpPr>
          <p:spPr>
            <a:xfrm>
              <a:off x="2432850" y="3548250"/>
              <a:ext cx="244025" cy="145825"/>
            </a:xfrm>
            <a:custGeom>
              <a:rect b="b" l="l" r="r" t="t"/>
              <a:pathLst>
                <a:path extrusionOk="0" h="5833" w="9761">
                  <a:moveTo>
                    <a:pt x="9465" y="1"/>
                  </a:moveTo>
                  <a:cubicBezTo>
                    <a:pt x="9423" y="1"/>
                    <a:pt x="9379" y="30"/>
                    <a:pt x="9379" y="81"/>
                  </a:cubicBezTo>
                  <a:cubicBezTo>
                    <a:pt x="9399" y="1997"/>
                    <a:pt x="7888" y="3956"/>
                    <a:pt x="6167" y="4671"/>
                  </a:cubicBezTo>
                  <a:cubicBezTo>
                    <a:pt x="4660" y="5300"/>
                    <a:pt x="3123" y="5720"/>
                    <a:pt x="1530" y="5720"/>
                  </a:cubicBezTo>
                  <a:cubicBezTo>
                    <a:pt x="1030" y="5720"/>
                    <a:pt x="525" y="5679"/>
                    <a:pt x="13" y="5589"/>
                  </a:cubicBezTo>
                  <a:cubicBezTo>
                    <a:pt x="12" y="5589"/>
                    <a:pt x="11" y="5589"/>
                    <a:pt x="10" y="5589"/>
                  </a:cubicBezTo>
                  <a:cubicBezTo>
                    <a:pt x="4" y="5589"/>
                    <a:pt x="0" y="5600"/>
                    <a:pt x="9" y="5603"/>
                  </a:cubicBezTo>
                  <a:cubicBezTo>
                    <a:pt x="639" y="5760"/>
                    <a:pt x="1283" y="5832"/>
                    <a:pt x="1930" y="5832"/>
                  </a:cubicBezTo>
                  <a:cubicBezTo>
                    <a:pt x="3570" y="5832"/>
                    <a:pt x="5224" y="5367"/>
                    <a:pt x="6688" y="4640"/>
                  </a:cubicBezTo>
                  <a:cubicBezTo>
                    <a:pt x="7552" y="4211"/>
                    <a:pt x="8185" y="3531"/>
                    <a:pt x="8695" y="2728"/>
                  </a:cubicBezTo>
                  <a:cubicBezTo>
                    <a:pt x="9188" y="1953"/>
                    <a:pt x="9760" y="1010"/>
                    <a:pt x="9539" y="57"/>
                  </a:cubicBezTo>
                  <a:cubicBezTo>
                    <a:pt x="9530" y="19"/>
                    <a:pt x="9498" y="1"/>
                    <a:pt x="9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5"/>
            <p:cNvSpPr/>
            <p:nvPr/>
          </p:nvSpPr>
          <p:spPr>
            <a:xfrm>
              <a:off x="2203325" y="3399725"/>
              <a:ext cx="13150" cy="62575"/>
            </a:xfrm>
            <a:custGeom>
              <a:rect b="b" l="l" r="r" t="t"/>
              <a:pathLst>
                <a:path extrusionOk="0" h="2503" w="526">
                  <a:moveTo>
                    <a:pt x="436" y="0"/>
                  </a:moveTo>
                  <a:cubicBezTo>
                    <a:pt x="408" y="0"/>
                    <a:pt x="382" y="16"/>
                    <a:pt x="375" y="55"/>
                  </a:cubicBezTo>
                  <a:cubicBezTo>
                    <a:pt x="235" y="830"/>
                    <a:pt x="4" y="1653"/>
                    <a:pt x="0" y="2443"/>
                  </a:cubicBezTo>
                  <a:cubicBezTo>
                    <a:pt x="0" y="2482"/>
                    <a:pt x="30" y="2503"/>
                    <a:pt x="61" y="2503"/>
                  </a:cubicBezTo>
                  <a:cubicBezTo>
                    <a:pt x="85" y="2503"/>
                    <a:pt x="110" y="2489"/>
                    <a:pt x="119" y="2460"/>
                  </a:cubicBezTo>
                  <a:cubicBezTo>
                    <a:pt x="364" y="1715"/>
                    <a:pt x="405" y="868"/>
                    <a:pt x="518" y="92"/>
                  </a:cubicBezTo>
                  <a:cubicBezTo>
                    <a:pt x="526" y="37"/>
                    <a:pt x="479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5"/>
            <p:cNvSpPr/>
            <p:nvPr/>
          </p:nvSpPr>
          <p:spPr>
            <a:xfrm>
              <a:off x="2528025" y="3435375"/>
              <a:ext cx="6200" cy="20800"/>
            </a:xfrm>
            <a:custGeom>
              <a:rect b="b" l="l" r="r" t="t"/>
              <a:pathLst>
                <a:path extrusionOk="0" h="832" w="248">
                  <a:moveTo>
                    <a:pt x="73" y="1"/>
                  </a:moveTo>
                  <a:cubicBezTo>
                    <a:pt x="39" y="1"/>
                    <a:pt x="1" y="31"/>
                    <a:pt x="9" y="78"/>
                  </a:cubicBezTo>
                  <a:cubicBezTo>
                    <a:pt x="33" y="207"/>
                    <a:pt x="44" y="336"/>
                    <a:pt x="47" y="466"/>
                  </a:cubicBezTo>
                  <a:cubicBezTo>
                    <a:pt x="47" y="571"/>
                    <a:pt x="33" y="680"/>
                    <a:pt x="50" y="782"/>
                  </a:cubicBezTo>
                  <a:cubicBezTo>
                    <a:pt x="57" y="816"/>
                    <a:pt x="83" y="832"/>
                    <a:pt x="110" y="832"/>
                  </a:cubicBezTo>
                  <a:cubicBezTo>
                    <a:pt x="140" y="832"/>
                    <a:pt x="170" y="814"/>
                    <a:pt x="179" y="782"/>
                  </a:cubicBezTo>
                  <a:cubicBezTo>
                    <a:pt x="248" y="565"/>
                    <a:pt x="176" y="262"/>
                    <a:pt x="125" y="44"/>
                  </a:cubicBezTo>
                  <a:cubicBezTo>
                    <a:pt x="118" y="14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5"/>
            <p:cNvSpPr/>
            <p:nvPr/>
          </p:nvSpPr>
          <p:spPr>
            <a:xfrm>
              <a:off x="2563700" y="3410875"/>
              <a:ext cx="7525" cy="20800"/>
            </a:xfrm>
            <a:custGeom>
              <a:rect b="b" l="l" r="r" t="t"/>
              <a:pathLst>
                <a:path extrusionOk="0" h="832" w="301">
                  <a:moveTo>
                    <a:pt x="150" y="1"/>
                  </a:moveTo>
                  <a:cubicBezTo>
                    <a:pt x="108" y="1"/>
                    <a:pt x="66" y="29"/>
                    <a:pt x="62" y="85"/>
                  </a:cubicBezTo>
                  <a:cubicBezTo>
                    <a:pt x="52" y="295"/>
                    <a:pt x="1" y="557"/>
                    <a:pt x="59" y="765"/>
                  </a:cubicBezTo>
                  <a:cubicBezTo>
                    <a:pt x="73" y="809"/>
                    <a:pt x="112" y="832"/>
                    <a:pt x="150" y="832"/>
                  </a:cubicBezTo>
                  <a:cubicBezTo>
                    <a:pt x="189" y="832"/>
                    <a:pt x="227" y="809"/>
                    <a:pt x="239" y="765"/>
                  </a:cubicBezTo>
                  <a:cubicBezTo>
                    <a:pt x="300" y="557"/>
                    <a:pt x="246" y="295"/>
                    <a:pt x="236" y="85"/>
                  </a:cubicBezTo>
                  <a:cubicBezTo>
                    <a:pt x="234" y="29"/>
                    <a:pt x="193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5"/>
            <p:cNvSpPr/>
            <p:nvPr/>
          </p:nvSpPr>
          <p:spPr>
            <a:xfrm>
              <a:off x="2560125" y="3494300"/>
              <a:ext cx="4550" cy="10975"/>
            </a:xfrm>
            <a:custGeom>
              <a:rect b="b" l="l" r="r" t="t"/>
              <a:pathLst>
                <a:path extrusionOk="0" h="439" w="182">
                  <a:moveTo>
                    <a:pt x="91" y="0"/>
                  </a:moveTo>
                  <a:cubicBezTo>
                    <a:pt x="54" y="0"/>
                    <a:pt x="18" y="24"/>
                    <a:pt x="18" y="72"/>
                  </a:cubicBezTo>
                  <a:cubicBezTo>
                    <a:pt x="15" y="130"/>
                    <a:pt x="15" y="188"/>
                    <a:pt x="15" y="245"/>
                  </a:cubicBezTo>
                  <a:cubicBezTo>
                    <a:pt x="11" y="300"/>
                    <a:pt x="1" y="361"/>
                    <a:pt x="32" y="408"/>
                  </a:cubicBezTo>
                  <a:cubicBezTo>
                    <a:pt x="47" y="429"/>
                    <a:pt x="69" y="439"/>
                    <a:pt x="91" y="439"/>
                  </a:cubicBezTo>
                  <a:cubicBezTo>
                    <a:pt x="113" y="439"/>
                    <a:pt x="136" y="429"/>
                    <a:pt x="151" y="408"/>
                  </a:cubicBezTo>
                  <a:cubicBezTo>
                    <a:pt x="181" y="361"/>
                    <a:pt x="171" y="300"/>
                    <a:pt x="168" y="245"/>
                  </a:cubicBezTo>
                  <a:cubicBezTo>
                    <a:pt x="168" y="188"/>
                    <a:pt x="168" y="130"/>
                    <a:pt x="164" y="72"/>
                  </a:cubicBezTo>
                  <a:cubicBezTo>
                    <a:pt x="164" y="24"/>
                    <a:pt x="128" y="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5"/>
            <p:cNvSpPr/>
            <p:nvPr/>
          </p:nvSpPr>
          <p:spPr>
            <a:xfrm>
              <a:off x="2098525" y="3426025"/>
              <a:ext cx="273650" cy="358075"/>
            </a:xfrm>
            <a:custGeom>
              <a:rect b="b" l="l" r="r" t="t"/>
              <a:pathLst>
                <a:path extrusionOk="0" h="14323" w="10946">
                  <a:moveTo>
                    <a:pt x="6882" y="0"/>
                  </a:moveTo>
                  <a:cubicBezTo>
                    <a:pt x="4477" y="0"/>
                    <a:pt x="3" y="3147"/>
                    <a:pt x="1" y="3147"/>
                  </a:cubicBezTo>
                  <a:lnTo>
                    <a:pt x="2304" y="14323"/>
                  </a:lnTo>
                  <a:lnTo>
                    <a:pt x="10946" y="13030"/>
                  </a:lnTo>
                  <a:lnTo>
                    <a:pt x="8367" y="1776"/>
                  </a:lnTo>
                  <a:cubicBezTo>
                    <a:pt x="8434" y="471"/>
                    <a:pt x="7813" y="0"/>
                    <a:pt x="6882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5"/>
            <p:cNvSpPr/>
            <p:nvPr/>
          </p:nvSpPr>
          <p:spPr>
            <a:xfrm>
              <a:off x="2098525" y="3442150"/>
              <a:ext cx="281750" cy="341950"/>
            </a:xfrm>
            <a:custGeom>
              <a:rect b="b" l="l" r="r" t="t"/>
              <a:pathLst>
                <a:path extrusionOk="0" h="13678" w="11270">
                  <a:moveTo>
                    <a:pt x="7738" y="0"/>
                  </a:moveTo>
                  <a:cubicBezTo>
                    <a:pt x="4954" y="0"/>
                    <a:pt x="3" y="2641"/>
                    <a:pt x="1" y="2641"/>
                  </a:cubicBezTo>
                  <a:lnTo>
                    <a:pt x="2372" y="13678"/>
                  </a:lnTo>
                  <a:lnTo>
                    <a:pt x="11269" y="12433"/>
                  </a:lnTo>
                  <a:lnTo>
                    <a:pt x="9585" y="1549"/>
                  </a:lnTo>
                  <a:cubicBezTo>
                    <a:pt x="9594" y="409"/>
                    <a:pt x="8833" y="0"/>
                    <a:pt x="7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5"/>
            <p:cNvSpPr/>
            <p:nvPr/>
          </p:nvSpPr>
          <p:spPr>
            <a:xfrm>
              <a:off x="2098525" y="3455325"/>
              <a:ext cx="288550" cy="328775"/>
            </a:xfrm>
            <a:custGeom>
              <a:rect b="b" l="l" r="r" t="t"/>
              <a:pathLst>
                <a:path extrusionOk="0" h="13151" w="11542">
                  <a:moveTo>
                    <a:pt x="7705" y="1"/>
                  </a:moveTo>
                  <a:cubicBezTo>
                    <a:pt x="4860" y="1"/>
                    <a:pt x="135" y="1908"/>
                    <a:pt x="1" y="2267"/>
                  </a:cubicBezTo>
                  <a:lnTo>
                    <a:pt x="2430" y="13151"/>
                  </a:lnTo>
                  <a:lnTo>
                    <a:pt x="11541" y="11946"/>
                  </a:lnTo>
                  <a:lnTo>
                    <a:pt x="9817" y="1410"/>
                  </a:lnTo>
                  <a:cubicBezTo>
                    <a:pt x="9848" y="372"/>
                    <a:pt x="8959" y="1"/>
                    <a:pt x="770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5"/>
            <p:cNvSpPr/>
            <p:nvPr/>
          </p:nvSpPr>
          <p:spPr>
            <a:xfrm>
              <a:off x="1983825" y="3447150"/>
              <a:ext cx="127525" cy="319700"/>
            </a:xfrm>
            <a:custGeom>
              <a:rect b="b" l="l" r="r" t="t"/>
              <a:pathLst>
                <a:path extrusionOk="0" h="12788" w="5101">
                  <a:moveTo>
                    <a:pt x="847" y="1"/>
                  </a:moveTo>
                  <a:cubicBezTo>
                    <a:pt x="313" y="1"/>
                    <a:pt x="0" y="341"/>
                    <a:pt x="193" y="1264"/>
                  </a:cubicBezTo>
                  <a:cubicBezTo>
                    <a:pt x="847" y="4381"/>
                    <a:pt x="4831" y="12787"/>
                    <a:pt x="4831" y="12787"/>
                  </a:cubicBezTo>
                  <a:lnTo>
                    <a:pt x="4514" y="2652"/>
                  </a:lnTo>
                  <a:cubicBezTo>
                    <a:pt x="5101" y="2286"/>
                    <a:pt x="2230" y="1"/>
                    <a:pt x="847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5"/>
            <p:cNvSpPr/>
            <p:nvPr/>
          </p:nvSpPr>
          <p:spPr>
            <a:xfrm>
              <a:off x="2127025" y="3464175"/>
              <a:ext cx="289825" cy="358200"/>
            </a:xfrm>
            <a:custGeom>
              <a:rect b="b" l="l" r="r" t="t"/>
              <a:pathLst>
                <a:path extrusionOk="0" h="14328" w="11593">
                  <a:moveTo>
                    <a:pt x="8538" y="0"/>
                  </a:moveTo>
                  <a:cubicBezTo>
                    <a:pt x="8511" y="0"/>
                    <a:pt x="8483" y="3"/>
                    <a:pt x="8455" y="8"/>
                  </a:cubicBezTo>
                  <a:cubicBezTo>
                    <a:pt x="5673" y="583"/>
                    <a:pt x="2848" y="985"/>
                    <a:pt x="1" y="1175"/>
                  </a:cubicBezTo>
                  <a:lnTo>
                    <a:pt x="2753" y="14328"/>
                  </a:lnTo>
                  <a:lnTo>
                    <a:pt x="11068" y="12780"/>
                  </a:lnTo>
                  <a:cubicBezTo>
                    <a:pt x="11388" y="12723"/>
                    <a:pt x="11593" y="12344"/>
                    <a:pt x="11514" y="11967"/>
                  </a:cubicBezTo>
                  <a:lnTo>
                    <a:pt x="9065" y="495"/>
                  </a:lnTo>
                  <a:cubicBezTo>
                    <a:pt x="9003" y="201"/>
                    <a:pt x="8782" y="0"/>
                    <a:pt x="8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5"/>
            <p:cNvSpPr/>
            <p:nvPr/>
          </p:nvSpPr>
          <p:spPr>
            <a:xfrm>
              <a:off x="1958600" y="3456075"/>
              <a:ext cx="186900" cy="364850"/>
            </a:xfrm>
            <a:custGeom>
              <a:rect b="b" l="l" r="r" t="t"/>
              <a:pathLst>
                <a:path extrusionOk="0" h="14594" w="7476">
                  <a:moveTo>
                    <a:pt x="485" y="0"/>
                  </a:moveTo>
                  <a:cubicBezTo>
                    <a:pt x="221" y="0"/>
                    <a:pt x="0" y="299"/>
                    <a:pt x="66" y="638"/>
                  </a:cubicBezTo>
                  <a:lnTo>
                    <a:pt x="2230" y="11907"/>
                  </a:lnTo>
                  <a:cubicBezTo>
                    <a:pt x="2264" y="12073"/>
                    <a:pt x="2362" y="12213"/>
                    <a:pt x="2495" y="12274"/>
                  </a:cubicBezTo>
                  <a:lnTo>
                    <a:pt x="7476" y="14594"/>
                  </a:lnTo>
                  <a:lnTo>
                    <a:pt x="4720" y="1554"/>
                  </a:lnTo>
                  <a:cubicBezTo>
                    <a:pt x="3461" y="1339"/>
                    <a:pt x="2083" y="778"/>
                    <a:pt x="641" y="36"/>
                  </a:cubicBezTo>
                  <a:cubicBezTo>
                    <a:pt x="588" y="11"/>
                    <a:pt x="536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5"/>
            <p:cNvSpPr/>
            <p:nvPr/>
          </p:nvSpPr>
          <p:spPr>
            <a:xfrm>
              <a:off x="2068000" y="3491175"/>
              <a:ext cx="134825" cy="344350"/>
            </a:xfrm>
            <a:custGeom>
              <a:rect b="b" l="l" r="r" t="t"/>
              <a:pathLst>
                <a:path extrusionOk="0" h="13774" w="5393">
                  <a:moveTo>
                    <a:pt x="296" y="0"/>
                  </a:moveTo>
                  <a:cubicBezTo>
                    <a:pt x="110" y="0"/>
                    <a:pt x="1" y="120"/>
                    <a:pt x="82" y="497"/>
                  </a:cubicBezTo>
                  <a:lnTo>
                    <a:pt x="2824" y="13221"/>
                  </a:lnTo>
                  <a:cubicBezTo>
                    <a:pt x="2879" y="13476"/>
                    <a:pt x="3062" y="13664"/>
                    <a:pt x="3280" y="13680"/>
                  </a:cubicBezTo>
                  <a:lnTo>
                    <a:pt x="4362" y="13772"/>
                  </a:lnTo>
                  <a:cubicBezTo>
                    <a:pt x="4376" y="13773"/>
                    <a:pt x="4390" y="13774"/>
                    <a:pt x="4405" y="13774"/>
                  </a:cubicBezTo>
                  <a:cubicBezTo>
                    <a:pt x="4763" y="13774"/>
                    <a:pt x="5393" y="13429"/>
                    <a:pt x="5308" y="13040"/>
                  </a:cubicBezTo>
                  <a:lnTo>
                    <a:pt x="2569" y="313"/>
                  </a:lnTo>
                  <a:cubicBezTo>
                    <a:pt x="2511" y="57"/>
                    <a:pt x="2484" y="118"/>
                    <a:pt x="2362" y="27"/>
                  </a:cubicBezTo>
                  <a:cubicBezTo>
                    <a:pt x="2239" y="317"/>
                    <a:pt x="1850" y="434"/>
                    <a:pt x="1445" y="434"/>
                  </a:cubicBezTo>
                  <a:cubicBezTo>
                    <a:pt x="939" y="434"/>
                    <a:pt x="409" y="252"/>
                    <a:pt x="344" y="3"/>
                  </a:cubicBezTo>
                  <a:cubicBezTo>
                    <a:pt x="328" y="1"/>
                    <a:pt x="312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5"/>
            <p:cNvSpPr/>
            <p:nvPr/>
          </p:nvSpPr>
          <p:spPr>
            <a:xfrm>
              <a:off x="2280450" y="3632325"/>
              <a:ext cx="163850" cy="145150"/>
            </a:xfrm>
            <a:custGeom>
              <a:rect b="b" l="l" r="r" t="t"/>
              <a:pathLst>
                <a:path extrusionOk="0" h="5806" w="6554">
                  <a:moveTo>
                    <a:pt x="1991" y="1"/>
                  </a:moveTo>
                  <a:cubicBezTo>
                    <a:pt x="1906" y="1"/>
                    <a:pt x="1832" y="77"/>
                    <a:pt x="1832" y="161"/>
                  </a:cubicBezTo>
                  <a:cubicBezTo>
                    <a:pt x="1835" y="669"/>
                    <a:pt x="2230" y="1154"/>
                    <a:pt x="2631" y="1563"/>
                  </a:cubicBezTo>
                  <a:cubicBezTo>
                    <a:pt x="2083" y="1154"/>
                    <a:pt x="1532" y="760"/>
                    <a:pt x="934" y="427"/>
                  </a:cubicBezTo>
                  <a:cubicBezTo>
                    <a:pt x="884" y="399"/>
                    <a:pt x="832" y="386"/>
                    <a:pt x="782" y="386"/>
                  </a:cubicBezTo>
                  <a:cubicBezTo>
                    <a:pt x="559" y="386"/>
                    <a:pt x="368" y="634"/>
                    <a:pt x="502" y="859"/>
                  </a:cubicBezTo>
                  <a:cubicBezTo>
                    <a:pt x="838" y="1424"/>
                    <a:pt x="1236" y="1941"/>
                    <a:pt x="1675" y="2434"/>
                  </a:cubicBezTo>
                  <a:cubicBezTo>
                    <a:pt x="1263" y="2093"/>
                    <a:pt x="838" y="1750"/>
                    <a:pt x="365" y="1603"/>
                  </a:cubicBezTo>
                  <a:cubicBezTo>
                    <a:pt x="340" y="1596"/>
                    <a:pt x="315" y="1592"/>
                    <a:pt x="291" y="1592"/>
                  </a:cubicBezTo>
                  <a:cubicBezTo>
                    <a:pt x="127" y="1592"/>
                    <a:pt x="1" y="1761"/>
                    <a:pt x="42" y="1927"/>
                  </a:cubicBezTo>
                  <a:cubicBezTo>
                    <a:pt x="246" y="2730"/>
                    <a:pt x="1070" y="3502"/>
                    <a:pt x="1686" y="4009"/>
                  </a:cubicBezTo>
                  <a:cubicBezTo>
                    <a:pt x="1910" y="4196"/>
                    <a:pt x="2226" y="4441"/>
                    <a:pt x="2570" y="4632"/>
                  </a:cubicBezTo>
                  <a:cubicBezTo>
                    <a:pt x="2601" y="4659"/>
                    <a:pt x="2631" y="4686"/>
                    <a:pt x="2662" y="4714"/>
                  </a:cubicBezTo>
                  <a:cubicBezTo>
                    <a:pt x="3006" y="5187"/>
                    <a:pt x="3427" y="5581"/>
                    <a:pt x="4023" y="5785"/>
                  </a:cubicBezTo>
                  <a:cubicBezTo>
                    <a:pt x="4060" y="5799"/>
                    <a:pt x="4095" y="5805"/>
                    <a:pt x="4129" y="5805"/>
                  </a:cubicBezTo>
                  <a:cubicBezTo>
                    <a:pt x="4169" y="5805"/>
                    <a:pt x="4206" y="5796"/>
                    <a:pt x="4237" y="5782"/>
                  </a:cubicBezTo>
                  <a:cubicBezTo>
                    <a:pt x="4259" y="5786"/>
                    <a:pt x="4281" y="5788"/>
                    <a:pt x="4302" y="5788"/>
                  </a:cubicBezTo>
                  <a:cubicBezTo>
                    <a:pt x="4451" y="5788"/>
                    <a:pt x="4594" y="5689"/>
                    <a:pt x="4635" y="5540"/>
                  </a:cubicBezTo>
                  <a:cubicBezTo>
                    <a:pt x="4911" y="4577"/>
                    <a:pt x="5492" y="3761"/>
                    <a:pt x="6326" y="3203"/>
                  </a:cubicBezTo>
                  <a:cubicBezTo>
                    <a:pt x="6530" y="3067"/>
                    <a:pt x="6554" y="2761"/>
                    <a:pt x="6326" y="2632"/>
                  </a:cubicBezTo>
                  <a:cubicBezTo>
                    <a:pt x="6265" y="2594"/>
                    <a:pt x="6197" y="2556"/>
                    <a:pt x="6125" y="2516"/>
                  </a:cubicBezTo>
                  <a:cubicBezTo>
                    <a:pt x="6112" y="2179"/>
                    <a:pt x="6017" y="1835"/>
                    <a:pt x="5928" y="1597"/>
                  </a:cubicBezTo>
                  <a:cubicBezTo>
                    <a:pt x="5724" y="1060"/>
                    <a:pt x="5292" y="419"/>
                    <a:pt x="4663" y="386"/>
                  </a:cubicBezTo>
                  <a:cubicBezTo>
                    <a:pt x="4659" y="386"/>
                    <a:pt x="4656" y="386"/>
                    <a:pt x="4652" y="386"/>
                  </a:cubicBezTo>
                  <a:cubicBezTo>
                    <a:pt x="4506" y="386"/>
                    <a:pt x="4431" y="532"/>
                    <a:pt x="4455" y="658"/>
                  </a:cubicBezTo>
                  <a:cubicBezTo>
                    <a:pt x="4509" y="981"/>
                    <a:pt x="4713" y="1277"/>
                    <a:pt x="4833" y="1580"/>
                  </a:cubicBezTo>
                  <a:cubicBezTo>
                    <a:pt x="4880" y="1706"/>
                    <a:pt x="4917" y="1828"/>
                    <a:pt x="4949" y="1951"/>
                  </a:cubicBezTo>
                  <a:cubicBezTo>
                    <a:pt x="4823" y="1900"/>
                    <a:pt x="4693" y="1853"/>
                    <a:pt x="4564" y="1812"/>
                  </a:cubicBezTo>
                  <a:cubicBezTo>
                    <a:pt x="4435" y="1702"/>
                    <a:pt x="4305" y="1597"/>
                    <a:pt x="4186" y="1501"/>
                  </a:cubicBezTo>
                  <a:cubicBezTo>
                    <a:pt x="3849" y="1233"/>
                    <a:pt x="3489" y="991"/>
                    <a:pt x="3138" y="740"/>
                  </a:cubicBezTo>
                  <a:cubicBezTo>
                    <a:pt x="2791" y="495"/>
                    <a:pt x="2444" y="138"/>
                    <a:pt x="2036" y="8"/>
                  </a:cubicBezTo>
                  <a:cubicBezTo>
                    <a:pt x="2021" y="3"/>
                    <a:pt x="2006" y="1"/>
                    <a:pt x="1991" y="1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5"/>
            <p:cNvSpPr/>
            <p:nvPr/>
          </p:nvSpPr>
          <p:spPr>
            <a:xfrm>
              <a:off x="1972325" y="3615050"/>
              <a:ext cx="63625" cy="114225"/>
            </a:xfrm>
            <a:custGeom>
              <a:rect b="b" l="l" r="r" t="t"/>
              <a:pathLst>
                <a:path extrusionOk="0" h="4569" w="2545">
                  <a:moveTo>
                    <a:pt x="924" y="0"/>
                  </a:moveTo>
                  <a:cubicBezTo>
                    <a:pt x="239" y="0"/>
                    <a:pt x="61" y="728"/>
                    <a:pt x="34" y="1332"/>
                  </a:cubicBezTo>
                  <a:cubicBezTo>
                    <a:pt x="7" y="1853"/>
                    <a:pt x="0" y="2594"/>
                    <a:pt x="449" y="2900"/>
                  </a:cubicBezTo>
                  <a:cubicBezTo>
                    <a:pt x="445" y="2927"/>
                    <a:pt x="442" y="2958"/>
                    <a:pt x="445" y="2989"/>
                  </a:cubicBezTo>
                  <a:cubicBezTo>
                    <a:pt x="476" y="3533"/>
                    <a:pt x="800" y="3993"/>
                    <a:pt x="1139" y="4387"/>
                  </a:cubicBezTo>
                  <a:cubicBezTo>
                    <a:pt x="1249" y="4514"/>
                    <a:pt x="1383" y="4568"/>
                    <a:pt x="1517" y="4568"/>
                  </a:cubicBezTo>
                  <a:cubicBezTo>
                    <a:pt x="1815" y="4568"/>
                    <a:pt x="2109" y="4299"/>
                    <a:pt x="2123" y="3959"/>
                  </a:cubicBezTo>
                  <a:cubicBezTo>
                    <a:pt x="2144" y="3533"/>
                    <a:pt x="2229" y="3142"/>
                    <a:pt x="2320" y="2727"/>
                  </a:cubicBezTo>
                  <a:cubicBezTo>
                    <a:pt x="2392" y="2393"/>
                    <a:pt x="2545" y="2040"/>
                    <a:pt x="2375" y="1716"/>
                  </a:cubicBezTo>
                  <a:cubicBezTo>
                    <a:pt x="2336" y="1645"/>
                    <a:pt x="2252" y="1587"/>
                    <a:pt x="2173" y="1587"/>
                  </a:cubicBezTo>
                  <a:cubicBezTo>
                    <a:pt x="2169" y="1587"/>
                    <a:pt x="2164" y="1587"/>
                    <a:pt x="2160" y="1587"/>
                  </a:cubicBezTo>
                  <a:cubicBezTo>
                    <a:pt x="2031" y="1597"/>
                    <a:pt x="1922" y="1649"/>
                    <a:pt x="1827" y="1723"/>
                  </a:cubicBezTo>
                  <a:cubicBezTo>
                    <a:pt x="1878" y="1547"/>
                    <a:pt x="1922" y="1366"/>
                    <a:pt x="1932" y="1179"/>
                  </a:cubicBezTo>
                  <a:cubicBezTo>
                    <a:pt x="1939" y="1043"/>
                    <a:pt x="1816" y="910"/>
                    <a:pt x="1688" y="910"/>
                  </a:cubicBezTo>
                  <a:cubicBezTo>
                    <a:pt x="1684" y="910"/>
                    <a:pt x="1681" y="910"/>
                    <a:pt x="1677" y="910"/>
                  </a:cubicBezTo>
                  <a:cubicBezTo>
                    <a:pt x="1364" y="931"/>
                    <a:pt x="1116" y="1090"/>
                    <a:pt x="932" y="1328"/>
                  </a:cubicBezTo>
                  <a:cubicBezTo>
                    <a:pt x="902" y="985"/>
                    <a:pt x="935" y="645"/>
                    <a:pt x="1153" y="325"/>
                  </a:cubicBezTo>
                  <a:cubicBezTo>
                    <a:pt x="1249" y="182"/>
                    <a:pt x="1116" y="12"/>
                    <a:pt x="976" y="2"/>
                  </a:cubicBezTo>
                  <a:cubicBezTo>
                    <a:pt x="958" y="1"/>
                    <a:pt x="941" y="0"/>
                    <a:pt x="924" y="0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5"/>
            <p:cNvSpPr/>
            <p:nvPr/>
          </p:nvSpPr>
          <p:spPr>
            <a:xfrm>
              <a:off x="2375500" y="3692400"/>
              <a:ext cx="167725" cy="138750"/>
            </a:xfrm>
            <a:custGeom>
              <a:rect b="b" l="l" r="r" t="t"/>
              <a:pathLst>
                <a:path extrusionOk="0" h="5550" w="6709">
                  <a:moveTo>
                    <a:pt x="2378" y="1"/>
                  </a:moveTo>
                  <a:cubicBezTo>
                    <a:pt x="1357" y="1"/>
                    <a:pt x="0" y="2226"/>
                    <a:pt x="0" y="3246"/>
                  </a:cubicBezTo>
                  <a:cubicBezTo>
                    <a:pt x="0" y="4070"/>
                    <a:pt x="4664" y="5549"/>
                    <a:pt x="5688" y="5549"/>
                  </a:cubicBezTo>
                  <a:cubicBezTo>
                    <a:pt x="6709" y="5549"/>
                    <a:pt x="4096" y="2494"/>
                    <a:pt x="4096" y="1474"/>
                  </a:cubicBezTo>
                  <a:cubicBezTo>
                    <a:pt x="4096" y="453"/>
                    <a:pt x="3402" y="1"/>
                    <a:pt x="2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5"/>
            <p:cNvSpPr/>
            <p:nvPr/>
          </p:nvSpPr>
          <p:spPr>
            <a:xfrm>
              <a:off x="2278600" y="2777550"/>
              <a:ext cx="358625" cy="535700"/>
            </a:xfrm>
            <a:custGeom>
              <a:rect b="b" l="l" r="r" t="t"/>
              <a:pathLst>
                <a:path extrusionOk="0" h="21428" w="14345">
                  <a:moveTo>
                    <a:pt x="6417" y="1"/>
                  </a:moveTo>
                  <a:cubicBezTo>
                    <a:pt x="5061" y="1"/>
                    <a:pt x="3763" y="791"/>
                    <a:pt x="2909" y="1863"/>
                  </a:cubicBezTo>
                  <a:cubicBezTo>
                    <a:pt x="1981" y="3027"/>
                    <a:pt x="1501" y="4484"/>
                    <a:pt x="1150" y="5933"/>
                  </a:cubicBezTo>
                  <a:cubicBezTo>
                    <a:pt x="412" y="8985"/>
                    <a:pt x="1" y="12152"/>
                    <a:pt x="1661" y="14850"/>
                  </a:cubicBezTo>
                  <a:cubicBezTo>
                    <a:pt x="1991" y="15385"/>
                    <a:pt x="2746" y="16068"/>
                    <a:pt x="3331" y="16299"/>
                  </a:cubicBezTo>
                  <a:cubicBezTo>
                    <a:pt x="3726" y="16453"/>
                    <a:pt x="3848" y="16538"/>
                    <a:pt x="4239" y="16643"/>
                  </a:cubicBezTo>
                  <a:lnTo>
                    <a:pt x="4239" y="16783"/>
                  </a:lnTo>
                  <a:cubicBezTo>
                    <a:pt x="4162" y="17756"/>
                    <a:pt x="4049" y="18576"/>
                    <a:pt x="4080" y="19549"/>
                  </a:cubicBezTo>
                  <a:cubicBezTo>
                    <a:pt x="4090" y="19926"/>
                    <a:pt x="4114" y="20317"/>
                    <a:pt x="4291" y="20655"/>
                  </a:cubicBezTo>
                  <a:cubicBezTo>
                    <a:pt x="4555" y="21151"/>
                    <a:pt x="5129" y="21427"/>
                    <a:pt x="5695" y="21427"/>
                  </a:cubicBezTo>
                  <a:cubicBezTo>
                    <a:pt x="5734" y="21427"/>
                    <a:pt x="5773" y="21426"/>
                    <a:pt x="5811" y="21423"/>
                  </a:cubicBezTo>
                  <a:cubicBezTo>
                    <a:pt x="6411" y="21386"/>
                    <a:pt x="6965" y="21070"/>
                    <a:pt x="7400" y="20658"/>
                  </a:cubicBezTo>
                  <a:cubicBezTo>
                    <a:pt x="7840" y="20246"/>
                    <a:pt x="7996" y="20195"/>
                    <a:pt x="8326" y="19695"/>
                  </a:cubicBezTo>
                  <a:lnTo>
                    <a:pt x="8432" y="19508"/>
                  </a:lnTo>
                  <a:cubicBezTo>
                    <a:pt x="8506" y="19358"/>
                    <a:pt x="8377" y="17678"/>
                    <a:pt x="8414" y="16823"/>
                  </a:cubicBezTo>
                  <a:cubicBezTo>
                    <a:pt x="9759" y="16585"/>
                    <a:pt x="11085" y="15541"/>
                    <a:pt x="11527" y="14228"/>
                  </a:cubicBezTo>
                  <a:cubicBezTo>
                    <a:pt x="11646" y="14323"/>
                    <a:pt x="11864" y="14449"/>
                    <a:pt x="11984" y="14473"/>
                  </a:cubicBezTo>
                  <a:cubicBezTo>
                    <a:pt x="12058" y="14488"/>
                    <a:pt x="12133" y="14495"/>
                    <a:pt x="12208" y="14495"/>
                  </a:cubicBezTo>
                  <a:cubicBezTo>
                    <a:pt x="12618" y="14495"/>
                    <a:pt x="13017" y="14280"/>
                    <a:pt x="13355" y="14027"/>
                  </a:cubicBezTo>
                  <a:cubicBezTo>
                    <a:pt x="13780" y="13707"/>
                    <a:pt x="14032" y="13302"/>
                    <a:pt x="14161" y="12785"/>
                  </a:cubicBezTo>
                  <a:cubicBezTo>
                    <a:pt x="14344" y="12057"/>
                    <a:pt x="14110" y="11298"/>
                    <a:pt x="13565" y="10903"/>
                  </a:cubicBezTo>
                  <a:cubicBezTo>
                    <a:pt x="13173" y="10621"/>
                    <a:pt x="12746" y="10509"/>
                    <a:pt x="12289" y="10509"/>
                  </a:cubicBezTo>
                  <a:cubicBezTo>
                    <a:pt x="12132" y="10509"/>
                    <a:pt x="11972" y="10522"/>
                    <a:pt x="11809" y="10546"/>
                  </a:cubicBezTo>
                  <a:lnTo>
                    <a:pt x="11809" y="10546"/>
                  </a:lnTo>
                  <a:cubicBezTo>
                    <a:pt x="12197" y="8000"/>
                    <a:pt x="11956" y="5362"/>
                    <a:pt x="11116" y="2928"/>
                  </a:cubicBezTo>
                  <a:cubicBezTo>
                    <a:pt x="10935" y="2411"/>
                    <a:pt x="10725" y="1894"/>
                    <a:pt x="10357" y="1493"/>
                  </a:cubicBezTo>
                  <a:cubicBezTo>
                    <a:pt x="10044" y="1149"/>
                    <a:pt x="9633" y="907"/>
                    <a:pt x="9214" y="710"/>
                  </a:cubicBezTo>
                  <a:cubicBezTo>
                    <a:pt x="8343" y="305"/>
                    <a:pt x="7394" y="64"/>
                    <a:pt x="6434" y="2"/>
                  </a:cubicBezTo>
                  <a:lnTo>
                    <a:pt x="6434" y="2"/>
                  </a:lnTo>
                  <a:lnTo>
                    <a:pt x="6778" y="20"/>
                  </a:lnTo>
                  <a:cubicBezTo>
                    <a:pt x="6657" y="7"/>
                    <a:pt x="6537" y="1"/>
                    <a:pt x="6417" y="1"/>
                  </a:cubicBez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5"/>
            <p:cNvSpPr/>
            <p:nvPr/>
          </p:nvSpPr>
          <p:spPr>
            <a:xfrm>
              <a:off x="2275275" y="2688550"/>
              <a:ext cx="388575" cy="517175"/>
            </a:xfrm>
            <a:custGeom>
              <a:rect b="b" l="l" r="r" t="t"/>
              <a:pathLst>
                <a:path extrusionOk="0" h="20687" w="15543">
                  <a:moveTo>
                    <a:pt x="5555" y="0"/>
                  </a:moveTo>
                  <a:cubicBezTo>
                    <a:pt x="5390" y="0"/>
                    <a:pt x="5221" y="3"/>
                    <a:pt x="5050" y="7"/>
                  </a:cubicBezTo>
                  <a:cubicBezTo>
                    <a:pt x="4648" y="17"/>
                    <a:pt x="3859" y="147"/>
                    <a:pt x="3376" y="286"/>
                  </a:cubicBezTo>
                  <a:cubicBezTo>
                    <a:pt x="3009" y="392"/>
                    <a:pt x="2699" y="364"/>
                    <a:pt x="2216" y="725"/>
                  </a:cubicBezTo>
                  <a:cubicBezTo>
                    <a:pt x="1307" y="1402"/>
                    <a:pt x="1280" y="1545"/>
                    <a:pt x="1052" y="2171"/>
                  </a:cubicBezTo>
                  <a:cubicBezTo>
                    <a:pt x="800" y="2859"/>
                    <a:pt x="776" y="3675"/>
                    <a:pt x="896" y="4145"/>
                  </a:cubicBezTo>
                  <a:cubicBezTo>
                    <a:pt x="954" y="4372"/>
                    <a:pt x="1470" y="5247"/>
                    <a:pt x="1780" y="5390"/>
                  </a:cubicBezTo>
                  <a:cubicBezTo>
                    <a:pt x="2008" y="5499"/>
                    <a:pt x="2350" y="5709"/>
                    <a:pt x="2631" y="5709"/>
                  </a:cubicBezTo>
                  <a:cubicBezTo>
                    <a:pt x="2728" y="5709"/>
                    <a:pt x="2818" y="5684"/>
                    <a:pt x="2893" y="5621"/>
                  </a:cubicBezTo>
                  <a:cubicBezTo>
                    <a:pt x="3567" y="5131"/>
                    <a:pt x="4189" y="5090"/>
                    <a:pt x="5002" y="4910"/>
                  </a:cubicBezTo>
                  <a:cubicBezTo>
                    <a:pt x="5590" y="4782"/>
                    <a:pt x="6040" y="4711"/>
                    <a:pt x="6484" y="4711"/>
                  </a:cubicBezTo>
                  <a:cubicBezTo>
                    <a:pt x="6775" y="4711"/>
                    <a:pt x="7064" y="4742"/>
                    <a:pt x="7387" y="4808"/>
                  </a:cubicBezTo>
                  <a:cubicBezTo>
                    <a:pt x="8142" y="4957"/>
                    <a:pt x="8823" y="5222"/>
                    <a:pt x="9419" y="5709"/>
                  </a:cubicBezTo>
                  <a:cubicBezTo>
                    <a:pt x="9888" y="6087"/>
                    <a:pt x="10419" y="6656"/>
                    <a:pt x="10732" y="7169"/>
                  </a:cubicBezTo>
                  <a:cubicBezTo>
                    <a:pt x="10960" y="7540"/>
                    <a:pt x="11198" y="8098"/>
                    <a:pt x="11344" y="8506"/>
                  </a:cubicBezTo>
                  <a:cubicBezTo>
                    <a:pt x="11817" y="9833"/>
                    <a:pt x="12038" y="10483"/>
                    <a:pt x="11800" y="11868"/>
                  </a:cubicBezTo>
                  <a:cubicBezTo>
                    <a:pt x="11756" y="12126"/>
                    <a:pt x="11759" y="12378"/>
                    <a:pt x="11644" y="12694"/>
                  </a:cubicBezTo>
                  <a:cubicBezTo>
                    <a:pt x="11596" y="12824"/>
                    <a:pt x="11463" y="13242"/>
                    <a:pt x="11272" y="13511"/>
                  </a:cubicBezTo>
                  <a:lnTo>
                    <a:pt x="10578" y="13858"/>
                  </a:lnTo>
                  <a:cubicBezTo>
                    <a:pt x="10090" y="14089"/>
                    <a:pt x="9427" y="14150"/>
                    <a:pt x="8675" y="14150"/>
                  </a:cubicBezTo>
                  <a:cubicBezTo>
                    <a:pt x="7853" y="14150"/>
                    <a:pt x="6925" y="14077"/>
                    <a:pt x="6003" y="14077"/>
                  </a:cubicBezTo>
                  <a:cubicBezTo>
                    <a:pt x="5933" y="14077"/>
                    <a:pt x="5862" y="14078"/>
                    <a:pt x="5792" y="14079"/>
                  </a:cubicBezTo>
                  <a:cubicBezTo>
                    <a:pt x="5619" y="14081"/>
                    <a:pt x="5447" y="14083"/>
                    <a:pt x="5275" y="14083"/>
                  </a:cubicBezTo>
                  <a:cubicBezTo>
                    <a:pt x="3652" y="14083"/>
                    <a:pt x="2086" y="13952"/>
                    <a:pt x="668" y="13140"/>
                  </a:cubicBezTo>
                  <a:lnTo>
                    <a:pt x="637" y="13184"/>
                  </a:lnTo>
                  <a:cubicBezTo>
                    <a:pt x="327" y="14103"/>
                    <a:pt x="69" y="14916"/>
                    <a:pt x="41" y="15886"/>
                  </a:cubicBezTo>
                  <a:cubicBezTo>
                    <a:pt x="1" y="17169"/>
                    <a:pt x="266" y="18557"/>
                    <a:pt x="1208" y="19424"/>
                  </a:cubicBezTo>
                  <a:cubicBezTo>
                    <a:pt x="2018" y="20170"/>
                    <a:pt x="3165" y="20394"/>
                    <a:pt x="4254" y="20553"/>
                  </a:cubicBezTo>
                  <a:cubicBezTo>
                    <a:pt x="4855" y="20644"/>
                    <a:pt x="5460" y="20686"/>
                    <a:pt x="6065" y="20686"/>
                  </a:cubicBezTo>
                  <a:cubicBezTo>
                    <a:pt x="6644" y="20686"/>
                    <a:pt x="7225" y="20647"/>
                    <a:pt x="7802" y="20574"/>
                  </a:cubicBezTo>
                  <a:cubicBezTo>
                    <a:pt x="8544" y="20479"/>
                    <a:pt x="9014" y="20305"/>
                    <a:pt x="9589" y="20036"/>
                  </a:cubicBezTo>
                  <a:cubicBezTo>
                    <a:pt x="9857" y="19911"/>
                    <a:pt x="10272" y="19707"/>
                    <a:pt x="10507" y="19526"/>
                  </a:cubicBezTo>
                  <a:cubicBezTo>
                    <a:pt x="11109" y="19063"/>
                    <a:pt x="11514" y="18536"/>
                    <a:pt x="11660" y="17788"/>
                  </a:cubicBezTo>
                  <a:cubicBezTo>
                    <a:pt x="11807" y="17042"/>
                    <a:pt x="11569" y="15957"/>
                    <a:pt x="11770" y="15222"/>
                  </a:cubicBezTo>
                  <a:cubicBezTo>
                    <a:pt x="11872" y="14851"/>
                    <a:pt x="12032" y="14470"/>
                    <a:pt x="12341" y="14245"/>
                  </a:cubicBezTo>
                  <a:cubicBezTo>
                    <a:pt x="12480" y="14146"/>
                    <a:pt x="12631" y="14103"/>
                    <a:pt x="12787" y="14103"/>
                  </a:cubicBezTo>
                  <a:cubicBezTo>
                    <a:pt x="12983" y="14103"/>
                    <a:pt x="13186" y="14170"/>
                    <a:pt x="13379" y="14276"/>
                  </a:cubicBezTo>
                  <a:lnTo>
                    <a:pt x="13436" y="14201"/>
                  </a:lnTo>
                  <a:cubicBezTo>
                    <a:pt x="13794" y="12973"/>
                    <a:pt x="14563" y="11902"/>
                    <a:pt x="14954" y="10684"/>
                  </a:cubicBezTo>
                  <a:cubicBezTo>
                    <a:pt x="15543" y="8867"/>
                    <a:pt x="15339" y="7468"/>
                    <a:pt x="14481" y="6145"/>
                  </a:cubicBezTo>
                  <a:cubicBezTo>
                    <a:pt x="14221" y="5748"/>
                    <a:pt x="13610" y="4894"/>
                    <a:pt x="12825" y="4894"/>
                  </a:cubicBezTo>
                  <a:cubicBezTo>
                    <a:pt x="12789" y="4894"/>
                    <a:pt x="12752" y="4896"/>
                    <a:pt x="12715" y="4900"/>
                  </a:cubicBezTo>
                  <a:lnTo>
                    <a:pt x="12317" y="3814"/>
                  </a:lnTo>
                  <a:cubicBezTo>
                    <a:pt x="12055" y="3280"/>
                    <a:pt x="11953" y="3022"/>
                    <a:pt x="11654" y="2650"/>
                  </a:cubicBezTo>
                  <a:cubicBezTo>
                    <a:pt x="10006" y="584"/>
                    <a:pt x="8151" y="0"/>
                    <a:pt x="5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5"/>
            <p:cNvSpPr/>
            <p:nvPr/>
          </p:nvSpPr>
          <p:spPr>
            <a:xfrm>
              <a:off x="2465475" y="2974075"/>
              <a:ext cx="24775" cy="24200"/>
            </a:xfrm>
            <a:custGeom>
              <a:rect b="b" l="l" r="r" t="t"/>
              <a:pathLst>
                <a:path extrusionOk="0" h="968" w="991">
                  <a:moveTo>
                    <a:pt x="496" y="0"/>
                  </a:moveTo>
                  <a:cubicBezTo>
                    <a:pt x="235" y="0"/>
                    <a:pt x="21" y="204"/>
                    <a:pt x="10" y="467"/>
                  </a:cubicBezTo>
                  <a:cubicBezTo>
                    <a:pt x="0" y="732"/>
                    <a:pt x="211" y="957"/>
                    <a:pt x="476" y="967"/>
                  </a:cubicBezTo>
                  <a:cubicBezTo>
                    <a:pt x="483" y="967"/>
                    <a:pt x="490" y="967"/>
                    <a:pt x="496" y="967"/>
                  </a:cubicBezTo>
                  <a:cubicBezTo>
                    <a:pt x="756" y="967"/>
                    <a:pt x="970" y="763"/>
                    <a:pt x="980" y="501"/>
                  </a:cubicBezTo>
                  <a:cubicBezTo>
                    <a:pt x="990" y="236"/>
                    <a:pt x="779" y="7"/>
                    <a:pt x="514" y="1"/>
                  </a:cubicBezTo>
                  <a:cubicBezTo>
                    <a:pt x="508" y="1"/>
                    <a:pt x="502" y="0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5"/>
            <p:cNvSpPr/>
            <p:nvPr/>
          </p:nvSpPr>
          <p:spPr>
            <a:xfrm>
              <a:off x="2335250" y="2971175"/>
              <a:ext cx="24700" cy="24300"/>
            </a:xfrm>
            <a:custGeom>
              <a:rect b="b" l="l" r="r" t="t"/>
              <a:pathLst>
                <a:path extrusionOk="0" h="972" w="988">
                  <a:moveTo>
                    <a:pt x="499" y="1"/>
                  </a:moveTo>
                  <a:cubicBezTo>
                    <a:pt x="236" y="1"/>
                    <a:pt x="18" y="206"/>
                    <a:pt x="10" y="470"/>
                  </a:cubicBezTo>
                  <a:cubicBezTo>
                    <a:pt x="1" y="736"/>
                    <a:pt x="208" y="960"/>
                    <a:pt x="477" y="971"/>
                  </a:cubicBezTo>
                  <a:cubicBezTo>
                    <a:pt x="483" y="971"/>
                    <a:pt x="489" y="971"/>
                    <a:pt x="495" y="971"/>
                  </a:cubicBezTo>
                  <a:cubicBezTo>
                    <a:pt x="752" y="971"/>
                    <a:pt x="967" y="767"/>
                    <a:pt x="977" y="505"/>
                  </a:cubicBezTo>
                  <a:cubicBezTo>
                    <a:pt x="987" y="236"/>
                    <a:pt x="780" y="11"/>
                    <a:pt x="511" y="1"/>
                  </a:cubicBezTo>
                  <a:cubicBezTo>
                    <a:pt x="507" y="1"/>
                    <a:pt x="503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5"/>
            <p:cNvSpPr/>
            <p:nvPr/>
          </p:nvSpPr>
          <p:spPr>
            <a:xfrm>
              <a:off x="2453150" y="2891600"/>
              <a:ext cx="58800" cy="26950"/>
            </a:xfrm>
            <a:custGeom>
              <a:rect b="b" l="l" r="r" t="t"/>
              <a:pathLst>
                <a:path extrusionOk="0" h="1078" w="2352">
                  <a:moveTo>
                    <a:pt x="723" y="0"/>
                  </a:moveTo>
                  <a:cubicBezTo>
                    <a:pt x="422" y="0"/>
                    <a:pt x="162" y="89"/>
                    <a:pt x="109" y="421"/>
                  </a:cubicBezTo>
                  <a:cubicBezTo>
                    <a:pt x="0" y="1078"/>
                    <a:pt x="694" y="902"/>
                    <a:pt x="1164" y="983"/>
                  </a:cubicBezTo>
                  <a:cubicBezTo>
                    <a:pt x="1287" y="1005"/>
                    <a:pt x="1422" y="1016"/>
                    <a:pt x="1554" y="1016"/>
                  </a:cubicBezTo>
                  <a:cubicBezTo>
                    <a:pt x="1923" y="1016"/>
                    <a:pt x="2275" y="930"/>
                    <a:pt x="2307" y="745"/>
                  </a:cubicBezTo>
                  <a:cubicBezTo>
                    <a:pt x="2351" y="493"/>
                    <a:pt x="1786" y="153"/>
                    <a:pt x="1320" y="71"/>
                  </a:cubicBezTo>
                  <a:cubicBezTo>
                    <a:pt x="1135" y="39"/>
                    <a:pt x="920" y="0"/>
                    <a:pt x="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5"/>
            <p:cNvSpPr/>
            <p:nvPr/>
          </p:nvSpPr>
          <p:spPr>
            <a:xfrm>
              <a:off x="2312875" y="2893200"/>
              <a:ext cx="51400" cy="24125"/>
            </a:xfrm>
            <a:custGeom>
              <a:rect b="b" l="l" r="r" t="t"/>
              <a:pathLst>
                <a:path extrusionOk="0" h="965" w="2056">
                  <a:moveTo>
                    <a:pt x="902" y="1"/>
                  </a:moveTo>
                  <a:cubicBezTo>
                    <a:pt x="456" y="1"/>
                    <a:pt x="1" y="208"/>
                    <a:pt x="1" y="463"/>
                  </a:cubicBezTo>
                  <a:cubicBezTo>
                    <a:pt x="1" y="722"/>
                    <a:pt x="456" y="926"/>
                    <a:pt x="902" y="926"/>
                  </a:cubicBezTo>
                  <a:cubicBezTo>
                    <a:pt x="1084" y="926"/>
                    <a:pt x="1308" y="965"/>
                    <a:pt x="1509" y="965"/>
                  </a:cubicBezTo>
                  <a:cubicBezTo>
                    <a:pt x="1806" y="965"/>
                    <a:pt x="2056" y="880"/>
                    <a:pt x="2056" y="463"/>
                  </a:cubicBezTo>
                  <a:cubicBezTo>
                    <a:pt x="2056" y="1"/>
                    <a:pt x="1351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5"/>
            <p:cNvSpPr/>
            <p:nvPr/>
          </p:nvSpPr>
          <p:spPr>
            <a:xfrm>
              <a:off x="2371050" y="2910200"/>
              <a:ext cx="30500" cy="116125"/>
            </a:xfrm>
            <a:custGeom>
              <a:rect b="b" l="l" r="r" t="t"/>
              <a:pathLst>
                <a:path extrusionOk="0" h="4645" w="1220">
                  <a:moveTo>
                    <a:pt x="1219" y="1"/>
                  </a:moveTo>
                  <a:lnTo>
                    <a:pt x="1219" y="1"/>
                  </a:lnTo>
                  <a:cubicBezTo>
                    <a:pt x="409" y="1345"/>
                    <a:pt x="569" y="1171"/>
                    <a:pt x="96" y="2570"/>
                  </a:cubicBezTo>
                  <a:lnTo>
                    <a:pt x="35" y="3056"/>
                  </a:lnTo>
                  <a:cubicBezTo>
                    <a:pt x="28" y="3338"/>
                    <a:pt x="1" y="3410"/>
                    <a:pt x="133" y="3743"/>
                  </a:cubicBezTo>
                  <a:cubicBezTo>
                    <a:pt x="225" y="3968"/>
                    <a:pt x="715" y="4451"/>
                    <a:pt x="852" y="4645"/>
                  </a:cubicBezTo>
                  <a:lnTo>
                    <a:pt x="1219" y="1"/>
                  </a:lnTo>
                  <a:close/>
                </a:path>
              </a:pathLst>
            </a:custGeom>
            <a:solidFill>
              <a:srgbClr val="D99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5"/>
            <p:cNvSpPr/>
            <p:nvPr/>
          </p:nvSpPr>
          <p:spPr>
            <a:xfrm>
              <a:off x="2364775" y="2906675"/>
              <a:ext cx="41300" cy="122025"/>
            </a:xfrm>
            <a:custGeom>
              <a:rect b="b" l="l" r="r" t="t"/>
              <a:pathLst>
                <a:path extrusionOk="0" h="4881" w="1652">
                  <a:moveTo>
                    <a:pt x="1464" y="1"/>
                  </a:moveTo>
                  <a:cubicBezTo>
                    <a:pt x="1421" y="1"/>
                    <a:pt x="1377" y="20"/>
                    <a:pt x="1344" y="67"/>
                  </a:cubicBezTo>
                  <a:cubicBezTo>
                    <a:pt x="800" y="853"/>
                    <a:pt x="381" y="1809"/>
                    <a:pt x="194" y="2748"/>
                  </a:cubicBezTo>
                  <a:cubicBezTo>
                    <a:pt x="0" y="3735"/>
                    <a:pt x="445" y="4143"/>
                    <a:pt x="1034" y="4851"/>
                  </a:cubicBezTo>
                  <a:cubicBezTo>
                    <a:pt x="1052" y="4872"/>
                    <a:pt x="1075" y="4881"/>
                    <a:pt x="1098" y="4881"/>
                  </a:cubicBezTo>
                  <a:cubicBezTo>
                    <a:pt x="1166" y="4881"/>
                    <a:pt x="1236" y="4801"/>
                    <a:pt x="1188" y="4735"/>
                  </a:cubicBezTo>
                  <a:cubicBezTo>
                    <a:pt x="929" y="4388"/>
                    <a:pt x="541" y="4078"/>
                    <a:pt x="445" y="3639"/>
                  </a:cubicBezTo>
                  <a:cubicBezTo>
                    <a:pt x="374" y="3330"/>
                    <a:pt x="445" y="2935"/>
                    <a:pt x="527" y="2632"/>
                  </a:cubicBezTo>
                  <a:cubicBezTo>
                    <a:pt x="766" y="1748"/>
                    <a:pt x="1180" y="1020"/>
                    <a:pt x="1593" y="213"/>
                  </a:cubicBezTo>
                  <a:cubicBezTo>
                    <a:pt x="1651" y="98"/>
                    <a:pt x="1561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5"/>
            <p:cNvSpPr/>
            <p:nvPr/>
          </p:nvSpPr>
          <p:spPr>
            <a:xfrm>
              <a:off x="2381275" y="3050675"/>
              <a:ext cx="42800" cy="26100"/>
            </a:xfrm>
            <a:custGeom>
              <a:rect b="b" l="l" r="r" t="t"/>
              <a:pathLst>
                <a:path extrusionOk="0" h="1044" w="1712">
                  <a:moveTo>
                    <a:pt x="1325" y="1"/>
                  </a:moveTo>
                  <a:cubicBezTo>
                    <a:pt x="1159" y="1"/>
                    <a:pt x="962" y="30"/>
                    <a:pt x="779" y="30"/>
                  </a:cubicBezTo>
                  <a:cubicBezTo>
                    <a:pt x="601" y="30"/>
                    <a:pt x="438" y="4"/>
                    <a:pt x="307" y="4"/>
                  </a:cubicBezTo>
                  <a:cubicBezTo>
                    <a:pt x="120" y="4"/>
                    <a:pt x="0" y="56"/>
                    <a:pt x="0" y="308"/>
                  </a:cubicBezTo>
                  <a:cubicBezTo>
                    <a:pt x="0" y="737"/>
                    <a:pt x="347" y="1043"/>
                    <a:pt x="779" y="1043"/>
                  </a:cubicBezTo>
                  <a:cubicBezTo>
                    <a:pt x="1208" y="1043"/>
                    <a:pt x="1712" y="727"/>
                    <a:pt x="1712" y="299"/>
                  </a:cubicBezTo>
                  <a:cubicBezTo>
                    <a:pt x="1712" y="53"/>
                    <a:pt x="1547" y="1"/>
                    <a:pt x="132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5"/>
            <p:cNvSpPr/>
            <p:nvPr/>
          </p:nvSpPr>
          <p:spPr>
            <a:xfrm>
              <a:off x="2586425" y="3080375"/>
              <a:ext cx="29525" cy="29250"/>
            </a:xfrm>
            <a:custGeom>
              <a:rect b="b" l="l" r="r" t="t"/>
              <a:pathLst>
                <a:path extrusionOk="0" h="1170" w="1181">
                  <a:moveTo>
                    <a:pt x="1100" y="0"/>
                  </a:moveTo>
                  <a:cubicBezTo>
                    <a:pt x="1093" y="0"/>
                    <a:pt x="1085" y="2"/>
                    <a:pt x="1076" y="5"/>
                  </a:cubicBezTo>
                  <a:cubicBezTo>
                    <a:pt x="814" y="111"/>
                    <a:pt x="596" y="246"/>
                    <a:pt x="398" y="447"/>
                  </a:cubicBezTo>
                  <a:cubicBezTo>
                    <a:pt x="239" y="614"/>
                    <a:pt x="1" y="852"/>
                    <a:pt x="7" y="1100"/>
                  </a:cubicBezTo>
                  <a:cubicBezTo>
                    <a:pt x="7" y="1137"/>
                    <a:pt x="40" y="1169"/>
                    <a:pt x="76" y="1169"/>
                  </a:cubicBezTo>
                  <a:cubicBezTo>
                    <a:pt x="87" y="1169"/>
                    <a:pt x="98" y="1166"/>
                    <a:pt x="109" y="1158"/>
                  </a:cubicBezTo>
                  <a:cubicBezTo>
                    <a:pt x="296" y="1036"/>
                    <a:pt x="388" y="794"/>
                    <a:pt x="538" y="631"/>
                  </a:cubicBezTo>
                  <a:cubicBezTo>
                    <a:pt x="712" y="447"/>
                    <a:pt x="916" y="274"/>
                    <a:pt x="1127" y="131"/>
                  </a:cubicBezTo>
                  <a:cubicBezTo>
                    <a:pt x="1181" y="95"/>
                    <a:pt x="1158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5"/>
            <p:cNvSpPr/>
            <p:nvPr/>
          </p:nvSpPr>
          <p:spPr>
            <a:xfrm>
              <a:off x="2398250" y="3003875"/>
              <a:ext cx="14175" cy="14475"/>
            </a:xfrm>
            <a:custGeom>
              <a:rect b="b" l="l" r="r" t="t"/>
              <a:pathLst>
                <a:path extrusionOk="0" h="579" w="567">
                  <a:moveTo>
                    <a:pt x="106" y="1"/>
                  </a:moveTo>
                  <a:cubicBezTo>
                    <a:pt x="53" y="1"/>
                    <a:pt x="1" y="64"/>
                    <a:pt x="36" y="119"/>
                  </a:cubicBezTo>
                  <a:cubicBezTo>
                    <a:pt x="90" y="214"/>
                    <a:pt x="155" y="302"/>
                    <a:pt x="223" y="387"/>
                  </a:cubicBezTo>
                  <a:cubicBezTo>
                    <a:pt x="282" y="459"/>
                    <a:pt x="360" y="579"/>
                    <a:pt x="462" y="579"/>
                  </a:cubicBezTo>
                  <a:cubicBezTo>
                    <a:pt x="466" y="579"/>
                    <a:pt x="470" y="579"/>
                    <a:pt x="474" y="578"/>
                  </a:cubicBezTo>
                  <a:cubicBezTo>
                    <a:pt x="519" y="575"/>
                    <a:pt x="566" y="541"/>
                    <a:pt x="563" y="489"/>
                  </a:cubicBezTo>
                  <a:cubicBezTo>
                    <a:pt x="556" y="381"/>
                    <a:pt x="447" y="326"/>
                    <a:pt x="372" y="258"/>
                  </a:cubicBezTo>
                  <a:cubicBezTo>
                    <a:pt x="294" y="187"/>
                    <a:pt x="223" y="109"/>
                    <a:pt x="158" y="27"/>
                  </a:cubicBezTo>
                  <a:cubicBezTo>
                    <a:pt x="143" y="8"/>
                    <a:pt x="124" y="1"/>
                    <a:pt x="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5"/>
            <p:cNvSpPr/>
            <p:nvPr/>
          </p:nvSpPr>
          <p:spPr>
            <a:xfrm>
              <a:off x="2204025" y="3539125"/>
              <a:ext cx="101725" cy="15250"/>
            </a:xfrm>
            <a:custGeom>
              <a:rect b="b" l="l" r="r" t="t"/>
              <a:pathLst>
                <a:path extrusionOk="0" h="610" w="4069">
                  <a:moveTo>
                    <a:pt x="3987" y="0"/>
                  </a:moveTo>
                  <a:cubicBezTo>
                    <a:pt x="2678" y="14"/>
                    <a:pt x="1289" y="344"/>
                    <a:pt x="7" y="595"/>
                  </a:cubicBezTo>
                  <a:cubicBezTo>
                    <a:pt x="1" y="599"/>
                    <a:pt x="0" y="610"/>
                    <a:pt x="5" y="610"/>
                  </a:cubicBezTo>
                  <a:cubicBezTo>
                    <a:pt x="5" y="610"/>
                    <a:pt x="6" y="610"/>
                    <a:pt x="7" y="609"/>
                  </a:cubicBezTo>
                  <a:cubicBezTo>
                    <a:pt x="1313" y="511"/>
                    <a:pt x="2735" y="457"/>
                    <a:pt x="4004" y="119"/>
                  </a:cubicBezTo>
                  <a:cubicBezTo>
                    <a:pt x="4069" y="102"/>
                    <a:pt x="4055" y="0"/>
                    <a:pt x="3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5"/>
            <p:cNvSpPr/>
            <p:nvPr/>
          </p:nvSpPr>
          <p:spPr>
            <a:xfrm>
              <a:off x="2226125" y="3580450"/>
              <a:ext cx="51675" cy="10025"/>
            </a:xfrm>
            <a:custGeom>
              <a:rect b="b" l="l" r="r" t="t"/>
              <a:pathLst>
                <a:path extrusionOk="0" h="401" w="2067">
                  <a:moveTo>
                    <a:pt x="2013" y="0"/>
                  </a:moveTo>
                  <a:cubicBezTo>
                    <a:pt x="2011" y="0"/>
                    <a:pt x="2009" y="0"/>
                    <a:pt x="2007" y="1"/>
                  </a:cubicBezTo>
                  <a:cubicBezTo>
                    <a:pt x="1695" y="38"/>
                    <a:pt x="1389" y="100"/>
                    <a:pt x="1076" y="157"/>
                  </a:cubicBezTo>
                  <a:cubicBezTo>
                    <a:pt x="725" y="225"/>
                    <a:pt x="347" y="242"/>
                    <a:pt x="14" y="362"/>
                  </a:cubicBezTo>
                  <a:cubicBezTo>
                    <a:pt x="0" y="368"/>
                    <a:pt x="0" y="389"/>
                    <a:pt x="18" y="389"/>
                  </a:cubicBezTo>
                  <a:cubicBezTo>
                    <a:pt x="99" y="397"/>
                    <a:pt x="184" y="400"/>
                    <a:pt x="272" y="400"/>
                  </a:cubicBezTo>
                  <a:cubicBezTo>
                    <a:pt x="842" y="400"/>
                    <a:pt x="1511" y="240"/>
                    <a:pt x="2021" y="93"/>
                  </a:cubicBezTo>
                  <a:cubicBezTo>
                    <a:pt x="2067" y="80"/>
                    <a:pt x="2063" y="0"/>
                    <a:pt x="2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5"/>
            <p:cNvSpPr/>
            <p:nvPr/>
          </p:nvSpPr>
          <p:spPr>
            <a:xfrm>
              <a:off x="2123700" y="3607275"/>
              <a:ext cx="40175" cy="188850"/>
            </a:xfrm>
            <a:custGeom>
              <a:rect b="b" l="l" r="r" t="t"/>
              <a:pathLst>
                <a:path extrusionOk="0" h="7554" w="1607">
                  <a:moveTo>
                    <a:pt x="54" y="1"/>
                  </a:moveTo>
                  <a:cubicBezTo>
                    <a:pt x="27" y="1"/>
                    <a:pt x="0" y="19"/>
                    <a:pt x="4" y="54"/>
                  </a:cubicBezTo>
                  <a:cubicBezTo>
                    <a:pt x="294" y="2555"/>
                    <a:pt x="902" y="5127"/>
                    <a:pt x="1593" y="7550"/>
                  </a:cubicBezTo>
                  <a:cubicBezTo>
                    <a:pt x="1593" y="7552"/>
                    <a:pt x="1595" y="7553"/>
                    <a:pt x="1597" y="7553"/>
                  </a:cubicBezTo>
                  <a:cubicBezTo>
                    <a:pt x="1601" y="7553"/>
                    <a:pt x="1607" y="7550"/>
                    <a:pt x="1607" y="7546"/>
                  </a:cubicBezTo>
                  <a:cubicBezTo>
                    <a:pt x="1284" y="5052"/>
                    <a:pt x="831" y="2453"/>
                    <a:pt x="110" y="41"/>
                  </a:cubicBezTo>
                  <a:cubicBezTo>
                    <a:pt x="102" y="14"/>
                    <a:pt x="78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5"/>
            <p:cNvSpPr/>
            <p:nvPr/>
          </p:nvSpPr>
          <p:spPr>
            <a:xfrm>
              <a:off x="2119200" y="3562500"/>
              <a:ext cx="5475" cy="5400"/>
            </a:xfrm>
            <a:custGeom>
              <a:rect b="b" l="l" r="r" t="t"/>
              <a:pathLst>
                <a:path extrusionOk="0" h="216" w="219">
                  <a:moveTo>
                    <a:pt x="110" y="1"/>
                  </a:moveTo>
                  <a:cubicBezTo>
                    <a:pt x="82" y="1"/>
                    <a:pt x="52" y="12"/>
                    <a:pt x="31" y="32"/>
                  </a:cubicBezTo>
                  <a:cubicBezTo>
                    <a:pt x="14" y="48"/>
                    <a:pt x="0" y="79"/>
                    <a:pt x="0" y="106"/>
                  </a:cubicBezTo>
                  <a:cubicBezTo>
                    <a:pt x="0" y="134"/>
                    <a:pt x="11" y="164"/>
                    <a:pt x="31" y="185"/>
                  </a:cubicBezTo>
                  <a:cubicBezTo>
                    <a:pt x="52" y="202"/>
                    <a:pt x="79" y="216"/>
                    <a:pt x="110" y="216"/>
                  </a:cubicBezTo>
                  <a:cubicBezTo>
                    <a:pt x="137" y="216"/>
                    <a:pt x="164" y="202"/>
                    <a:pt x="184" y="185"/>
                  </a:cubicBezTo>
                  <a:cubicBezTo>
                    <a:pt x="201" y="164"/>
                    <a:pt x="218" y="134"/>
                    <a:pt x="215" y="106"/>
                  </a:cubicBezTo>
                  <a:cubicBezTo>
                    <a:pt x="215" y="79"/>
                    <a:pt x="204" y="52"/>
                    <a:pt x="184" y="32"/>
                  </a:cubicBezTo>
                  <a:cubicBezTo>
                    <a:pt x="164" y="12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5"/>
            <p:cNvSpPr/>
            <p:nvPr/>
          </p:nvSpPr>
          <p:spPr>
            <a:xfrm>
              <a:off x="1508225" y="3739175"/>
              <a:ext cx="61775" cy="61850"/>
            </a:xfrm>
            <a:custGeom>
              <a:rect b="b" l="l" r="r" t="t"/>
              <a:pathLst>
                <a:path extrusionOk="0" h="2474" w="2471">
                  <a:moveTo>
                    <a:pt x="1" y="0"/>
                  </a:moveTo>
                  <a:lnTo>
                    <a:pt x="1" y="2474"/>
                  </a:lnTo>
                  <a:lnTo>
                    <a:pt x="2471" y="2474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FBCE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5"/>
            <p:cNvSpPr/>
            <p:nvPr/>
          </p:nvSpPr>
          <p:spPr>
            <a:xfrm>
              <a:off x="1507575" y="3733700"/>
              <a:ext cx="66100" cy="24825"/>
            </a:xfrm>
            <a:custGeom>
              <a:rect b="b" l="l" r="r" t="t"/>
              <a:pathLst>
                <a:path extrusionOk="0" h="993" w="2644">
                  <a:moveTo>
                    <a:pt x="2104" y="0"/>
                  </a:moveTo>
                  <a:cubicBezTo>
                    <a:pt x="2049" y="0"/>
                    <a:pt x="1992" y="12"/>
                    <a:pt x="1936" y="39"/>
                  </a:cubicBezTo>
                  <a:cubicBezTo>
                    <a:pt x="1491" y="253"/>
                    <a:pt x="983" y="436"/>
                    <a:pt x="474" y="436"/>
                  </a:cubicBezTo>
                  <a:cubicBezTo>
                    <a:pt x="360" y="436"/>
                    <a:pt x="245" y="426"/>
                    <a:pt x="132" y="406"/>
                  </a:cubicBezTo>
                  <a:cubicBezTo>
                    <a:pt x="128" y="405"/>
                    <a:pt x="123" y="405"/>
                    <a:pt x="118" y="405"/>
                  </a:cubicBezTo>
                  <a:cubicBezTo>
                    <a:pt x="58" y="405"/>
                    <a:pt x="1" y="482"/>
                    <a:pt x="61" y="529"/>
                  </a:cubicBezTo>
                  <a:cubicBezTo>
                    <a:pt x="410" y="805"/>
                    <a:pt x="913" y="992"/>
                    <a:pt x="1394" y="992"/>
                  </a:cubicBezTo>
                  <a:cubicBezTo>
                    <a:pt x="1762" y="992"/>
                    <a:pt x="2117" y="883"/>
                    <a:pt x="2382" y="621"/>
                  </a:cubicBezTo>
                  <a:cubicBezTo>
                    <a:pt x="2643" y="359"/>
                    <a:pt x="240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5"/>
            <p:cNvSpPr/>
            <p:nvPr/>
          </p:nvSpPr>
          <p:spPr>
            <a:xfrm>
              <a:off x="1244375" y="3264750"/>
              <a:ext cx="449575" cy="481600"/>
            </a:xfrm>
            <a:custGeom>
              <a:rect b="b" l="l" r="r" t="t"/>
              <a:pathLst>
                <a:path extrusionOk="0" h="19264" w="17983">
                  <a:moveTo>
                    <a:pt x="7573" y="0"/>
                  </a:moveTo>
                  <a:cubicBezTo>
                    <a:pt x="7476" y="0"/>
                    <a:pt x="7376" y="21"/>
                    <a:pt x="7282" y="64"/>
                  </a:cubicBezTo>
                  <a:cubicBezTo>
                    <a:pt x="2205" y="2432"/>
                    <a:pt x="1" y="8488"/>
                    <a:pt x="2369" y="13564"/>
                  </a:cubicBezTo>
                  <a:cubicBezTo>
                    <a:pt x="3560" y="16119"/>
                    <a:pt x="5839" y="18049"/>
                    <a:pt x="8623" y="18855"/>
                  </a:cubicBezTo>
                  <a:cubicBezTo>
                    <a:pt x="9558" y="19128"/>
                    <a:pt x="10517" y="19263"/>
                    <a:pt x="11477" y="19263"/>
                  </a:cubicBezTo>
                  <a:cubicBezTo>
                    <a:pt x="13559" y="19263"/>
                    <a:pt x="15652" y="18634"/>
                    <a:pt x="17571" y="17402"/>
                  </a:cubicBezTo>
                  <a:cubicBezTo>
                    <a:pt x="17891" y="17198"/>
                    <a:pt x="17982" y="16769"/>
                    <a:pt x="17778" y="16449"/>
                  </a:cubicBezTo>
                  <a:cubicBezTo>
                    <a:pt x="17647" y="16245"/>
                    <a:pt x="17424" y="16132"/>
                    <a:pt x="17196" y="16132"/>
                  </a:cubicBezTo>
                  <a:cubicBezTo>
                    <a:pt x="17069" y="16132"/>
                    <a:pt x="16940" y="16167"/>
                    <a:pt x="16825" y="16242"/>
                  </a:cubicBezTo>
                  <a:cubicBezTo>
                    <a:pt x="15132" y="17326"/>
                    <a:pt x="13293" y="17881"/>
                    <a:pt x="11473" y="17881"/>
                  </a:cubicBezTo>
                  <a:cubicBezTo>
                    <a:pt x="10641" y="17881"/>
                    <a:pt x="9814" y="17765"/>
                    <a:pt x="9007" y="17531"/>
                  </a:cubicBezTo>
                  <a:cubicBezTo>
                    <a:pt x="6605" y="16834"/>
                    <a:pt x="4642" y="15177"/>
                    <a:pt x="3621" y="12983"/>
                  </a:cubicBezTo>
                  <a:cubicBezTo>
                    <a:pt x="1573" y="8594"/>
                    <a:pt x="3478" y="3361"/>
                    <a:pt x="7867" y="1316"/>
                  </a:cubicBezTo>
                  <a:cubicBezTo>
                    <a:pt x="8210" y="1153"/>
                    <a:pt x="8361" y="745"/>
                    <a:pt x="8201" y="398"/>
                  </a:cubicBezTo>
                  <a:cubicBezTo>
                    <a:pt x="8082" y="147"/>
                    <a:pt x="7833" y="0"/>
                    <a:pt x="7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5"/>
            <p:cNvSpPr/>
            <p:nvPr/>
          </p:nvSpPr>
          <p:spPr>
            <a:xfrm>
              <a:off x="1457125" y="3784425"/>
              <a:ext cx="163600" cy="58450"/>
            </a:xfrm>
            <a:custGeom>
              <a:rect b="b" l="l" r="r" t="t"/>
              <a:pathLst>
                <a:path extrusionOk="0" h="2338" w="6544">
                  <a:moveTo>
                    <a:pt x="1146" y="1"/>
                  </a:moveTo>
                  <a:cubicBezTo>
                    <a:pt x="851" y="1"/>
                    <a:pt x="589" y="188"/>
                    <a:pt x="490" y="467"/>
                  </a:cubicBezTo>
                  <a:lnTo>
                    <a:pt x="160" y="1413"/>
                  </a:lnTo>
                  <a:cubicBezTo>
                    <a:pt x="0" y="1865"/>
                    <a:pt x="337" y="2338"/>
                    <a:pt x="817" y="2338"/>
                  </a:cubicBezTo>
                  <a:lnTo>
                    <a:pt x="5747" y="2338"/>
                  </a:lnTo>
                  <a:cubicBezTo>
                    <a:pt x="6209" y="2338"/>
                    <a:pt x="6543" y="1896"/>
                    <a:pt x="6413" y="1450"/>
                  </a:cubicBezTo>
                  <a:lnTo>
                    <a:pt x="6141" y="505"/>
                  </a:lnTo>
                  <a:cubicBezTo>
                    <a:pt x="6056" y="208"/>
                    <a:pt x="5784" y="1"/>
                    <a:pt x="5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5"/>
            <p:cNvSpPr/>
            <p:nvPr/>
          </p:nvSpPr>
          <p:spPr>
            <a:xfrm>
              <a:off x="1336250" y="3290150"/>
              <a:ext cx="405750" cy="405850"/>
            </a:xfrm>
            <a:custGeom>
              <a:rect b="b" l="l" r="r" t="t"/>
              <a:pathLst>
                <a:path extrusionOk="0" h="16234" w="16230">
                  <a:moveTo>
                    <a:pt x="8115" y="0"/>
                  </a:moveTo>
                  <a:cubicBezTo>
                    <a:pt x="3634" y="0"/>
                    <a:pt x="0" y="3634"/>
                    <a:pt x="0" y="8115"/>
                  </a:cubicBezTo>
                  <a:cubicBezTo>
                    <a:pt x="0" y="12600"/>
                    <a:pt x="3634" y="16234"/>
                    <a:pt x="8115" y="16234"/>
                  </a:cubicBezTo>
                  <a:cubicBezTo>
                    <a:pt x="12599" y="16234"/>
                    <a:pt x="16229" y="12600"/>
                    <a:pt x="16229" y="8115"/>
                  </a:cubicBezTo>
                  <a:cubicBezTo>
                    <a:pt x="16229" y="3634"/>
                    <a:pt x="12599" y="0"/>
                    <a:pt x="8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5"/>
            <p:cNvSpPr/>
            <p:nvPr/>
          </p:nvSpPr>
          <p:spPr>
            <a:xfrm>
              <a:off x="1307925" y="3353175"/>
              <a:ext cx="166725" cy="230725"/>
            </a:xfrm>
            <a:custGeom>
              <a:rect b="b" l="l" r="r" t="t"/>
              <a:pathLst>
                <a:path extrusionOk="0" h="9229" w="6669">
                  <a:moveTo>
                    <a:pt x="3372" y="1"/>
                  </a:moveTo>
                  <a:cubicBezTo>
                    <a:pt x="1" y="3947"/>
                    <a:pt x="1412" y="7714"/>
                    <a:pt x="1412" y="7714"/>
                  </a:cubicBezTo>
                  <a:cubicBezTo>
                    <a:pt x="1412" y="7714"/>
                    <a:pt x="1654" y="8850"/>
                    <a:pt x="2953" y="9164"/>
                  </a:cubicBezTo>
                  <a:cubicBezTo>
                    <a:pt x="3138" y="9208"/>
                    <a:pt x="3286" y="9228"/>
                    <a:pt x="3404" y="9228"/>
                  </a:cubicBezTo>
                  <a:cubicBezTo>
                    <a:pt x="4312" y="9228"/>
                    <a:pt x="3372" y="8041"/>
                    <a:pt x="3372" y="8041"/>
                  </a:cubicBezTo>
                  <a:cubicBezTo>
                    <a:pt x="3372" y="8041"/>
                    <a:pt x="1235" y="6636"/>
                    <a:pt x="3900" y="5332"/>
                  </a:cubicBezTo>
                  <a:cubicBezTo>
                    <a:pt x="6669" y="3978"/>
                    <a:pt x="3372" y="1"/>
                    <a:pt x="3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5"/>
            <p:cNvSpPr/>
            <p:nvPr/>
          </p:nvSpPr>
          <p:spPr>
            <a:xfrm>
              <a:off x="1404300" y="3532500"/>
              <a:ext cx="143500" cy="161275"/>
            </a:xfrm>
            <a:custGeom>
              <a:rect b="b" l="l" r="r" t="t"/>
              <a:pathLst>
                <a:path extrusionOk="0" h="6451" w="5740">
                  <a:moveTo>
                    <a:pt x="2183" y="1"/>
                  </a:moveTo>
                  <a:cubicBezTo>
                    <a:pt x="1080" y="1"/>
                    <a:pt x="45" y="487"/>
                    <a:pt x="45" y="1991"/>
                  </a:cubicBezTo>
                  <a:cubicBezTo>
                    <a:pt x="45" y="1991"/>
                    <a:pt x="0" y="3899"/>
                    <a:pt x="1505" y="3899"/>
                  </a:cubicBezTo>
                  <a:cubicBezTo>
                    <a:pt x="1716" y="3899"/>
                    <a:pt x="1957" y="3862"/>
                    <a:pt x="2232" y="3776"/>
                  </a:cubicBezTo>
                  <a:cubicBezTo>
                    <a:pt x="2232" y="3776"/>
                    <a:pt x="3335" y="5111"/>
                    <a:pt x="4583" y="6155"/>
                  </a:cubicBezTo>
                  <a:cubicBezTo>
                    <a:pt x="4827" y="6360"/>
                    <a:pt x="5173" y="6450"/>
                    <a:pt x="5397" y="6450"/>
                  </a:cubicBezTo>
                  <a:cubicBezTo>
                    <a:pt x="5642" y="6450"/>
                    <a:pt x="5740" y="6342"/>
                    <a:pt x="5393" y="6155"/>
                  </a:cubicBezTo>
                  <a:cubicBezTo>
                    <a:pt x="4696" y="5777"/>
                    <a:pt x="4852" y="3776"/>
                    <a:pt x="4852" y="3776"/>
                  </a:cubicBezTo>
                  <a:cubicBezTo>
                    <a:pt x="4852" y="3776"/>
                    <a:pt x="5018" y="718"/>
                    <a:pt x="3614" y="245"/>
                  </a:cubicBezTo>
                  <a:cubicBezTo>
                    <a:pt x="3181" y="98"/>
                    <a:pt x="2675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5"/>
            <p:cNvSpPr/>
            <p:nvPr/>
          </p:nvSpPr>
          <p:spPr>
            <a:xfrm>
              <a:off x="1535950" y="3398425"/>
              <a:ext cx="197900" cy="194400"/>
            </a:xfrm>
            <a:custGeom>
              <a:rect b="b" l="l" r="r" t="t"/>
              <a:pathLst>
                <a:path extrusionOk="0" h="7776" w="7916">
                  <a:moveTo>
                    <a:pt x="3756" y="0"/>
                  </a:moveTo>
                  <a:cubicBezTo>
                    <a:pt x="2707" y="0"/>
                    <a:pt x="1688" y="489"/>
                    <a:pt x="1100" y="1821"/>
                  </a:cubicBezTo>
                  <a:cubicBezTo>
                    <a:pt x="0" y="4315"/>
                    <a:pt x="2087" y="4882"/>
                    <a:pt x="3112" y="4882"/>
                  </a:cubicBezTo>
                  <a:cubicBezTo>
                    <a:pt x="3175" y="4882"/>
                    <a:pt x="3234" y="4880"/>
                    <a:pt x="3288" y="4876"/>
                  </a:cubicBezTo>
                  <a:cubicBezTo>
                    <a:pt x="4038" y="4822"/>
                    <a:pt x="4171" y="4147"/>
                    <a:pt x="4544" y="4147"/>
                  </a:cubicBezTo>
                  <a:cubicBezTo>
                    <a:pt x="4635" y="4147"/>
                    <a:pt x="4739" y="4187"/>
                    <a:pt x="4870" y="4284"/>
                  </a:cubicBezTo>
                  <a:cubicBezTo>
                    <a:pt x="6357" y="5391"/>
                    <a:pt x="5465" y="6200"/>
                    <a:pt x="6424" y="7442"/>
                  </a:cubicBezTo>
                  <a:cubicBezTo>
                    <a:pt x="6603" y="7673"/>
                    <a:pt x="6761" y="7775"/>
                    <a:pt x="6899" y="7775"/>
                  </a:cubicBezTo>
                  <a:cubicBezTo>
                    <a:pt x="7915" y="7775"/>
                    <a:pt x="7814" y="2165"/>
                    <a:pt x="6561" y="1083"/>
                  </a:cubicBezTo>
                  <a:cubicBezTo>
                    <a:pt x="5854" y="475"/>
                    <a:pt x="4791" y="0"/>
                    <a:pt x="3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5"/>
            <p:cNvSpPr/>
            <p:nvPr/>
          </p:nvSpPr>
          <p:spPr>
            <a:xfrm>
              <a:off x="1515375" y="3290850"/>
              <a:ext cx="205275" cy="144875"/>
            </a:xfrm>
            <a:custGeom>
              <a:rect b="b" l="l" r="r" t="t"/>
              <a:pathLst>
                <a:path extrusionOk="0" h="5795" w="8211">
                  <a:moveTo>
                    <a:pt x="1613" y="0"/>
                  </a:moveTo>
                  <a:cubicBezTo>
                    <a:pt x="1613" y="0"/>
                    <a:pt x="0" y="217"/>
                    <a:pt x="950" y="2055"/>
                  </a:cubicBezTo>
                  <a:cubicBezTo>
                    <a:pt x="1227" y="2592"/>
                    <a:pt x="1399" y="2783"/>
                    <a:pt x="1503" y="2783"/>
                  </a:cubicBezTo>
                  <a:cubicBezTo>
                    <a:pt x="1756" y="2783"/>
                    <a:pt x="1613" y="1664"/>
                    <a:pt x="1613" y="1664"/>
                  </a:cubicBezTo>
                  <a:lnTo>
                    <a:pt x="1613" y="1664"/>
                  </a:lnTo>
                  <a:cubicBezTo>
                    <a:pt x="1613" y="1664"/>
                    <a:pt x="2882" y="1932"/>
                    <a:pt x="1613" y="3658"/>
                  </a:cubicBezTo>
                  <a:cubicBezTo>
                    <a:pt x="341" y="5386"/>
                    <a:pt x="1613" y="5795"/>
                    <a:pt x="1613" y="5795"/>
                  </a:cubicBezTo>
                  <a:cubicBezTo>
                    <a:pt x="1613" y="5795"/>
                    <a:pt x="2021" y="5447"/>
                    <a:pt x="1613" y="4900"/>
                  </a:cubicBezTo>
                  <a:cubicBezTo>
                    <a:pt x="1613" y="4900"/>
                    <a:pt x="3396" y="3638"/>
                    <a:pt x="5516" y="3638"/>
                  </a:cubicBezTo>
                  <a:cubicBezTo>
                    <a:pt x="6391" y="3638"/>
                    <a:pt x="7323" y="3853"/>
                    <a:pt x="8210" y="4460"/>
                  </a:cubicBezTo>
                  <a:cubicBezTo>
                    <a:pt x="8210" y="4460"/>
                    <a:pt x="6489" y="354"/>
                    <a:pt x="1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5"/>
            <p:cNvSpPr/>
            <p:nvPr/>
          </p:nvSpPr>
          <p:spPr>
            <a:xfrm>
              <a:off x="1405400" y="3303600"/>
              <a:ext cx="79650" cy="66725"/>
            </a:xfrm>
            <a:custGeom>
              <a:rect b="b" l="l" r="r" t="t"/>
              <a:pathLst>
                <a:path extrusionOk="0" h="2669" w="3186">
                  <a:moveTo>
                    <a:pt x="2440" y="1"/>
                  </a:moveTo>
                  <a:cubicBezTo>
                    <a:pt x="2440" y="1"/>
                    <a:pt x="222" y="896"/>
                    <a:pt x="1" y="1545"/>
                  </a:cubicBezTo>
                  <a:cubicBezTo>
                    <a:pt x="1" y="1545"/>
                    <a:pt x="1056" y="2669"/>
                    <a:pt x="1867" y="2669"/>
                  </a:cubicBezTo>
                  <a:cubicBezTo>
                    <a:pt x="2084" y="2669"/>
                    <a:pt x="2283" y="2589"/>
                    <a:pt x="2440" y="2386"/>
                  </a:cubicBezTo>
                  <a:cubicBezTo>
                    <a:pt x="3185" y="1422"/>
                    <a:pt x="2440" y="1"/>
                    <a:pt x="2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5"/>
            <p:cNvSpPr/>
            <p:nvPr/>
          </p:nvSpPr>
          <p:spPr>
            <a:xfrm>
              <a:off x="1667075" y="3472575"/>
              <a:ext cx="61150" cy="142775"/>
            </a:xfrm>
            <a:custGeom>
              <a:rect b="b" l="l" r="r" t="t"/>
              <a:pathLst>
                <a:path extrusionOk="0" h="5711" w="2446">
                  <a:moveTo>
                    <a:pt x="1980" y="0"/>
                  </a:moveTo>
                  <a:cubicBezTo>
                    <a:pt x="1948" y="0"/>
                    <a:pt x="1916" y="17"/>
                    <a:pt x="1911" y="52"/>
                  </a:cubicBezTo>
                  <a:cubicBezTo>
                    <a:pt x="1758" y="1026"/>
                    <a:pt x="1754" y="1979"/>
                    <a:pt x="1455" y="2931"/>
                  </a:cubicBezTo>
                  <a:cubicBezTo>
                    <a:pt x="1139" y="3935"/>
                    <a:pt x="618" y="4854"/>
                    <a:pt x="6" y="5701"/>
                  </a:cubicBezTo>
                  <a:cubicBezTo>
                    <a:pt x="1" y="5705"/>
                    <a:pt x="5" y="5710"/>
                    <a:pt x="9" y="5710"/>
                  </a:cubicBezTo>
                  <a:cubicBezTo>
                    <a:pt x="12" y="5710"/>
                    <a:pt x="14" y="5709"/>
                    <a:pt x="16" y="5707"/>
                  </a:cubicBezTo>
                  <a:cubicBezTo>
                    <a:pt x="1319" y="4347"/>
                    <a:pt x="2445" y="1985"/>
                    <a:pt x="2054" y="52"/>
                  </a:cubicBezTo>
                  <a:cubicBezTo>
                    <a:pt x="2047" y="18"/>
                    <a:pt x="201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5"/>
            <p:cNvSpPr/>
            <p:nvPr/>
          </p:nvSpPr>
          <p:spPr>
            <a:xfrm>
              <a:off x="1714500" y="3459425"/>
              <a:ext cx="7000" cy="5400"/>
            </a:xfrm>
            <a:custGeom>
              <a:rect b="b" l="l" r="r" t="t"/>
              <a:pathLst>
                <a:path extrusionOk="0" h="216" w="280">
                  <a:moveTo>
                    <a:pt x="140" y="0"/>
                  </a:moveTo>
                  <a:cubicBezTo>
                    <a:pt x="0" y="0"/>
                    <a:pt x="0" y="215"/>
                    <a:pt x="140" y="215"/>
                  </a:cubicBezTo>
                  <a:cubicBezTo>
                    <a:pt x="279" y="215"/>
                    <a:pt x="279" y="0"/>
                    <a:pt x="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5"/>
            <p:cNvSpPr/>
            <p:nvPr/>
          </p:nvSpPr>
          <p:spPr>
            <a:xfrm>
              <a:off x="1560800" y="3793025"/>
              <a:ext cx="340925" cy="193950"/>
            </a:xfrm>
            <a:custGeom>
              <a:rect b="b" l="l" r="r" t="t"/>
              <a:pathLst>
                <a:path extrusionOk="0" h="7758" w="13637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8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0"/>
                  </a:lnTo>
                  <a:cubicBezTo>
                    <a:pt x="13637" y="1048"/>
                    <a:pt x="13620" y="806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5"/>
            <p:cNvSpPr/>
            <p:nvPr/>
          </p:nvSpPr>
          <p:spPr>
            <a:xfrm>
              <a:off x="1560800" y="3789450"/>
              <a:ext cx="340925" cy="193950"/>
            </a:xfrm>
            <a:custGeom>
              <a:rect b="b" l="l" r="r" t="t"/>
              <a:pathLst>
                <a:path extrusionOk="0" h="7758" w="13637">
                  <a:moveTo>
                    <a:pt x="11611" y="1"/>
                  </a:moveTo>
                  <a:cubicBezTo>
                    <a:pt x="11571" y="1"/>
                    <a:pt x="11532" y="11"/>
                    <a:pt x="11497" y="31"/>
                  </a:cubicBezTo>
                  <a:lnTo>
                    <a:pt x="164" y="6615"/>
                  </a:lnTo>
                  <a:cubicBezTo>
                    <a:pt x="0" y="6709"/>
                    <a:pt x="17" y="6951"/>
                    <a:pt x="191" y="7023"/>
                  </a:cubicBezTo>
                  <a:lnTo>
                    <a:pt x="1943" y="7741"/>
                  </a:lnTo>
                  <a:cubicBezTo>
                    <a:pt x="1970" y="7752"/>
                    <a:pt x="1999" y="7757"/>
                    <a:pt x="2028" y="7757"/>
                  </a:cubicBezTo>
                  <a:cubicBezTo>
                    <a:pt x="2068" y="7757"/>
                    <a:pt x="2108" y="7747"/>
                    <a:pt x="2144" y="7727"/>
                  </a:cubicBezTo>
                  <a:lnTo>
                    <a:pt x="13473" y="1141"/>
                  </a:lnTo>
                  <a:cubicBezTo>
                    <a:pt x="13637" y="1048"/>
                    <a:pt x="13620" y="807"/>
                    <a:pt x="13446" y="735"/>
                  </a:cubicBezTo>
                  <a:lnTo>
                    <a:pt x="11694" y="18"/>
                  </a:lnTo>
                  <a:cubicBezTo>
                    <a:pt x="11667" y="6"/>
                    <a:pt x="11639" y="1"/>
                    <a:pt x="1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5"/>
            <p:cNvSpPr/>
            <p:nvPr/>
          </p:nvSpPr>
          <p:spPr>
            <a:xfrm>
              <a:off x="1593125" y="3948750"/>
              <a:ext cx="22800" cy="14325"/>
            </a:xfrm>
            <a:custGeom>
              <a:rect b="b" l="l" r="r" t="t"/>
              <a:pathLst>
                <a:path extrusionOk="0" h="573" w="912">
                  <a:moveTo>
                    <a:pt x="456" y="1"/>
                  </a:moveTo>
                  <a:cubicBezTo>
                    <a:pt x="205" y="1"/>
                    <a:pt x="1" y="130"/>
                    <a:pt x="1" y="287"/>
                  </a:cubicBezTo>
                  <a:cubicBezTo>
                    <a:pt x="1" y="444"/>
                    <a:pt x="205" y="573"/>
                    <a:pt x="456" y="573"/>
                  </a:cubicBezTo>
                  <a:cubicBezTo>
                    <a:pt x="708" y="573"/>
                    <a:pt x="912" y="444"/>
                    <a:pt x="912" y="287"/>
                  </a:cubicBezTo>
                  <a:cubicBezTo>
                    <a:pt x="912" y="13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5"/>
            <p:cNvSpPr/>
            <p:nvPr/>
          </p:nvSpPr>
          <p:spPr>
            <a:xfrm>
              <a:off x="1625525" y="3919150"/>
              <a:ext cx="36025" cy="16450"/>
            </a:xfrm>
            <a:custGeom>
              <a:rect b="b" l="l" r="r" t="t"/>
              <a:pathLst>
                <a:path extrusionOk="0" h="658" w="1441">
                  <a:moveTo>
                    <a:pt x="52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40" y="52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5"/>
            <p:cNvSpPr/>
            <p:nvPr/>
          </p:nvSpPr>
          <p:spPr>
            <a:xfrm>
              <a:off x="1672050" y="3890925"/>
              <a:ext cx="21900" cy="11075"/>
            </a:xfrm>
            <a:custGeom>
              <a:rect b="b" l="l" r="r" t="t"/>
              <a:pathLst>
                <a:path extrusionOk="0" h="443" w="876">
                  <a:moveTo>
                    <a:pt x="52" y="1"/>
                  </a:moveTo>
                  <a:lnTo>
                    <a:pt x="1" y="133"/>
                  </a:lnTo>
                  <a:lnTo>
                    <a:pt x="824" y="442"/>
                  </a:lnTo>
                  <a:lnTo>
                    <a:pt x="875" y="310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5"/>
            <p:cNvSpPr/>
            <p:nvPr/>
          </p:nvSpPr>
          <p:spPr>
            <a:xfrm>
              <a:off x="1761025" y="3839625"/>
              <a:ext cx="21875" cy="11100"/>
            </a:xfrm>
            <a:custGeom>
              <a:rect b="b" l="l" r="r" t="t"/>
              <a:pathLst>
                <a:path extrusionOk="0" h="444" w="875">
                  <a:moveTo>
                    <a:pt x="51" y="1"/>
                  </a:moveTo>
                  <a:lnTo>
                    <a:pt x="1" y="137"/>
                  </a:lnTo>
                  <a:lnTo>
                    <a:pt x="824" y="443"/>
                  </a:lnTo>
                  <a:lnTo>
                    <a:pt x="875" y="31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5"/>
            <p:cNvSpPr/>
            <p:nvPr/>
          </p:nvSpPr>
          <p:spPr>
            <a:xfrm>
              <a:off x="1713300" y="3867775"/>
              <a:ext cx="36025" cy="16450"/>
            </a:xfrm>
            <a:custGeom>
              <a:rect b="b" l="l" r="r" t="t"/>
              <a:pathLst>
                <a:path extrusionOk="0" h="658" w="1441">
                  <a:moveTo>
                    <a:pt x="48" y="1"/>
                  </a:moveTo>
                  <a:lnTo>
                    <a:pt x="1" y="137"/>
                  </a:lnTo>
                  <a:lnTo>
                    <a:pt x="1389" y="657"/>
                  </a:lnTo>
                  <a:lnTo>
                    <a:pt x="1440" y="5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5"/>
            <p:cNvSpPr/>
            <p:nvPr/>
          </p:nvSpPr>
          <p:spPr>
            <a:xfrm>
              <a:off x="1801000" y="3816500"/>
              <a:ext cx="36000" cy="16450"/>
            </a:xfrm>
            <a:custGeom>
              <a:rect b="b" l="l" r="r" t="t"/>
              <a:pathLst>
                <a:path extrusionOk="0" h="658" w="1440">
                  <a:moveTo>
                    <a:pt x="51" y="1"/>
                  </a:moveTo>
                  <a:lnTo>
                    <a:pt x="1" y="133"/>
                  </a:lnTo>
                  <a:lnTo>
                    <a:pt x="1389" y="657"/>
                  </a:lnTo>
                  <a:lnTo>
                    <a:pt x="1439" y="52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5"/>
            <p:cNvSpPr/>
            <p:nvPr/>
          </p:nvSpPr>
          <p:spPr>
            <a:xfrm>
              <a:off x="1302975" y="3647925"/>
              <a:ext cx="35000" cy="241450"/>
            </a:xfrm>
            <a:custGeom>
              <a:rect b="b" l="l" r="r" t="t"/>
              <a:pathLst>
                <a:path extrusionOk="0" h="9658" w="1400">
                  <a:moveTo>
                    <a:pt x="104" y="0"/>
                  </a:moveTo>
                  <a:cubicBezTo>
                    <a:pt x="52" y="0"/>
                    <a:pt x="1" y="35"/>
                    <a:pt x="4" y="98"/>
                  </a:cubicBezTo>
                  <a:cubicBezTo>
                    <a:pt x="56" y="1732"/>
                    <a:pt x="416" y="3375"/>
                    <a:pt x="624" y="4994"/>
                  </a:cubicBezTo>
                  <a:cubicBezTo>
                    <a:pt x="821" y="6532"/>
                    <a:pt x="913" y="8128"/>
                    <a:pt x="1273" y="9639"/>
                  </a:cubicBezTo>
                  <a:cubicBezTo>
                    <a:pt x="1276" y="9652"/>
                    <a:pt x="1286" y="9658"/>
                    <a:pt x="1297" y="9658"/>
                  </a:cubicBezTo>
                  <a:cubicBezTo>
                    <a:pt x="1310" y="9658"/>
                    <a:pt x="1325" y="9648"/>
                    <a:pt x="1325" y="9632"/>
                  </a:cubicBezTo>
                  <a:cubicBezTo>
                    <a:pt x="1400" y="7999"/>
                    <a:pt x="1124" y="6328"/>
                    <a:pt x="926" y="4715"/>
                  </a:cubicBezTo>
                  <a:cubicBezTo>
                    <a:pt x="739" y="3178"/>
                    <a:pt x="624" y="1565"/>
                    <a:pt x="202" y="71"/>
                  </a:cubicBezTo>
                  <a:cubicBezTo>
                    <a:pt x="188" y="23"/>
                    <a:pt x="146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5"/>
            <p:cNvSpPr/>
            <p:nvPr/>
          </p:nvSpPr>
          <p:spPr>
            <a:xfrm>
              <a:off x="1351725" y="3554725"/>
              <a:ext cx="34950" cy="332575"/>
            </a:xfrm>
            <a:custGeom>
              <a:rect b="b" l="l" r="r" t="t"/>
              <a:pathLst>
                <a:path extrusionOk="0" h="13303" w="1398">
                  <a:moveTo>
                    <a:pt x="1258" y="1"/>
                  </a:moveTo>
                  <a:cubicBezTo>
                    <a:pt x="1202" y="1"/>
                    <a:pt x="1145" y="30"/>
                    <a:pt x="1127" y="94"/>
                  </a:cubicBezTo>
                  <a:cubicBezTo>
                    <a:pt x="528" y="2193"/>
                    <a:pt x="385" y="4503"/>
                    <a:pt x="232" y="6675"/>
                  </a:cubicBezTo>
                  <a:cubicBezTo>
                    <a:pt x="154" y="7790"/>
                    <a:pt x="96" y="8913"/>
                    <a:pt x="79" y="10035"/>
                  </a:cubicBezTo>
                  <a:cubicBezTo>
                    <a:pt x="62" y="11094"/>
                    <a:pt x="1" y="12230"/>
                    <a:pt x="195" y="13275"/>
                  </a:cubicBezTo>
                  <a:cubicBezTo>
                    <a:pt x="198" y="13294"/>
                    <a:pt x="216" y="13303"/>
                    <a:pt x="234" y="13303"/>
                  </a:cubicBezTo>
                  <a:cubicBezTo>
                    <a:pt x="252" y="13303"/>
                    <a:pt x="270" y="13294"/>
                    <a:pt x="273" y="13275"/>
                  </a:cubicBezTo>
                  <a:cubicBezTo>
                    <a:pt x="430" y="12265"/>
                    <a:pt x="382" y="11199"/>
                    <a:pt x="426" y="10175"/>
                  </a:cubicBezTo>
                  <a:cubicBezTo>
                    <a:pt x="474" y="9052"/>
                    <a:pt x="532" y="7933"/>
                    <a:pt x="626" y="6814"/>
                  </a:cubicBezTo>
                  <a:cubicBezTo>
                    <a:pt x="813" y="4582"/>
                    <a:pt x="1253" y="2364"/>
                    <a:pt x="1392" y="131"/>
                  </a:cubicBezTo>
                  <a:cubicBezTo>
                    <a:pt x="1398" y="47"/>
                    <a:pt x="132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5"/>
            <p:cNvSpPr/>
            <p:nvPr/>
          </p:nvSpPr>
          <p:spPr>
            <a:xfrm>
              <a:off x="1335575" y="3520500"/>
              <a:ext cx="91300" cy="173275"/>
            </a:xfrm>
            <a:custGeom>
              <a:rect b="b" l="l" r="r" t="t"/>
              <a:pathLst>
                <a:path extrusionOk="0" h="6931" w="3652">
                  <a:moveTo>
                    <a:pt x="2534" y="0"/>
                  </a:moveTo>
                  <a:cubicBezTo>
                    <a:pt x="2258" y="0"/>
                    <a:pt x="1990" y="131"/>
                    <a:pt x="1762" y="296"/>
                  </a:cubicBezTo>
                  <a:cubicBezTo>
                    <a:pt x="1028" y="827"/>
                    <a:pt x="623" y="1705"/>
                    <a:pt x="388" y="2582"/>
                  </a:cubicBezTo>
                  <a:cubicBezTo>
                    <a:pt x="0" y="4019"/>
                    <a:pt x="150" y="5767"/>
                    <a:pt x="1076" y="6931"/>
                  </a:cubicBezTo>
                  <a:cubicBezTo>
                    <a:pt x="2198" y="5682"/>
                    <a:pt x="3066" y="3859"/>
                    <a:pt x="3467" y="2229"/>
                  </a:cubicBezTo>
                  <a:cubicBezTo>
                    <a:pt x="3573" y="1790"/>
                    <a:pt x="3651" y="1324"/>
                    <a:pt x="3535" y="885"/>
                  </a:cubicBezTo>
                  <a:cubicBezTo>
                    <a:pt x="3419" y="446"/>
                    <a:pt x="3062" y="41"/>
                    <a:pt x="2610" y="4"/>
                  </a:cubicBezTo>
                  <a:cubicBezTo>
                    <a:pt x="2585" y="1"/>
                    <a:pt x="2559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5"/>
            <p:cNvSpPr/>
            <p:nvPr/>
          </p:nvSpPr>
          <p:spPr>
            <a:xfrm>
              <a:off x="1359200" y="3672225"/>
              <a:ext cx="85600" cy="84000"/>
            </a:xfrm>
            <a:custGeom>
              <a:rect b="b" l="l" r="r" t="t"/>
              <a:pathLst>
                <a:path extrusionOk="0" h="3360" w="3424">
                  <a:moveTo>
                    <a:pt x="2722" y="1"/>
                  </a:moveTo>
                  <a:cubicBezTo>
                    <a:pt x="2536" y="1"/>
                    <a:pt x="2341" y="58"/>
                    <a:pt x="2179" y="150"/>
                  </a:cubicBezTo>
                  <a:cubicBezTo>
                    <a:pt x="1841" y="341"/>
                    <a:pt x="1587" y="651"/>
                    <a:pt x="1338" y="954"/>
                  </a:cubicBezTo>
                  <a:cubicBezTo>
                    <a:pt x="753" y="1675"/>
                    <a:pt x="144" y="2441"/>
                    <a:pt x="1" y="3359"/>
                  </a:cubicBezTo>
                  <a:lnTo>
                    <a:pt x="140" y="3352"/>
                  </a:lnTo>
                  <a:cubicBezTo>
                    <a:pt x="736" y="3349"/>
                    <a:pt x="1318" y="3135"/>
                    <a:pt x="1808" y="2801"/>
                  </a:cubicBezTo>
                  <a:cubicBezTo>
                    <a:pt x="2301" y="2468"/>
                    <a:pt x="2706" y="2019"/>
                    <a:pt x="3050" y="1532"/>
                  </a:cubicBezTo>
                  <a:cubicBezTo>
                    <a:pt x="3189" y="1331"/>
                    <a:pt x="3322" y="1117"/>
                    <a:pt x="3372" y="875"/>
                  </a:cubicBezTo>
                  <a:cubicBezTo>
                    <a:pt x="3424" y="637"/>
                    <a:pt x="3383" y="362"/>
                    <a:pt x="3209" y="188"/>
                  </a:cubicBezTo>
                  <a:cubicBezTo>
                    <a:pt x="3081" y="56"/>
                    <a:pt x="2906" y="1"/>
                    <a:pt x="2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5"/>
            <p:cNvSpPr/>
            <p:nvPr/>
          </p:nvSpPr>
          <p:spPr>
            <a:xfrm>
              <a:off x="1324075" y="3681500"/>
              <a:ext cx="36025" cy="79550"/>
            </a:xfrm>
            <a:custGeom>
              <a:rect b="b" l="l" r="r" t="t"/>
              <a:pathLst>
                <a:path extrusionOk="0" h="3182" w="1441">
                  <a:moveTo>
                    <a:pt x="259" y="1"/>
                  </a:moveTo>
                  <a:cubicBezTo>
                    <a:pt x="258" y="1"/>
                    <a:pt x="257" y="1"/>
                    <a:pt x="256" y="1"/>
                  </a:cubicBezTo>
                  <a:cubicBezTo>
                    <a:pt x="178" y="15"/>
                    <a:pt x="137" y="106"/>
                    <a:pt x="120" y="184"/>
                  </a:cubicBezTo>
                  <a:cubicBezTo>
                    <a:pt x="1" y="722"/>
                    <a:pt x="123" y="1294"/>
                    <a:pt x="352" y="1794"/>
                  </a:cubicBezTo>
                  <a:cubicBezTo>
                    <a:pt x="583" y="2298"/>
                    <a:pt x="916" y="2743"/>
                    <a:pt x="1246" y="3182"/>
                  </a:cubicBezTo>
                  <a:lnTo>
                    <a:pt x="1406" y="3182"/>
                  </a:lnTo>
                  <a:cubicBezTo>
                    <a:pt x="1440" y="2944"/>
                    <a:pt x="1379" y="2413"/>
                    <a:pt x="1332" y="2178"/>
                  </a:cubicBezTo>
                  <a:cubicBezTo>
                    <a:pt x="1280" y="1947"/>
                    <a:pt x="1335" y="1590"/>
                    <a:pt x="1025" y="963"/>
                  </a:cubicBezTo>
                  <a:cubicBezTo>
                    <a:pt x="886" y="674"/>
                    <a:pt x="804" y="501"/>
                    <a:pt x="613" y="290"/>
                  </a:cubicBezTo>
                  <a:cubicBezTo>
                    <a:pt x="573" y="246"/>
                    <a:pt x="324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5"/>
            <p:cNvSpPr/>
            <p:nvPr/>
          </p:nvSpPr>
          <p:spPr>
            <a:xfrm>
              <a:off x="1358450" y="3755525"/>
              <a:ext cx="72925" cy="58175"/>
            </a:xfrm>
            <a:custGeom>
              <a:rect b="b" l="l" r="r" t="t"/>
              <a:pathLst>
                <a:path extrusionOk="0" h="2327" w="2917">
                  <a:moveTo>
                    <a:pt x="2202" y="0"/>
                  </a:moveTo>
                  <a:cubicBezTo>
                    <a:pt x="2140" y="0"/>
                    <a:pt x="2078" y="7"/>
                    <a:pt x="2018" y="20"/>
                  </a:cubicBezTo>
                  <a:cubicBezTo>
                    <a:pt x="1725" y="81"/>
                    <a:pt x="1477" y="265"/>
                    <a:pt x="1239" y="445"/>
                  </a:cubicBezTo>
                  <a:cubicBezTo>
                    <a:pt x="715" y="854"/>
                    <a:pt x="184" y="1327"/>
                    <a:pt x="1" y="1967"/>
                  </a:cubicBezTo>
                  <a:lnTo>
                    <a:pt x="41" y="2327"/>
                  </a:lnTo>
                  <a:cubicBezTo>
                    <a:pt x="789" y="2300"/>
                    <a:pt x="1794" y="1909"/>
                    <a:pt x="2375" y="1439"/>
                  </a:cubicBezTo>
                  <a:cubicBezTo>
                    <a:pt x="2549" y="1300"/>
                    <a:pt x="2708" y="1140"/>
                    <a:pt x="2804" y="942"/>
                  </a:cubicBezTo>
                  <a:cubicBezTo>
                    <a:pt x="2899" y="742"/>
                    <a:pt x="2917" y="497"/>
                    <a:pt x="2807" y="306"/>
                  </a:cubicBezTo>
                  <a:cubicBezTo>
                    <a:pt x="2688" y="101"/>
                    <a:pt x="2444" y="0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5"/>
            <p:cNvSpPr/>
            <p:nvPr/>
          </p:nvSpPr>
          <p:spPr>
            <a:xfrm>
              <a:off x="1251800" y="3551975"/>
              <a:ext cx="69350" cy="132100"/>
            </a:xfrm>
            <a:custGeom>
              <a:rect b="b" l="l" r="r" t="t"/>
              <a:pathLst>
                <a:path extrusionOk="0" h="5284" w="2774">
                  <a:moveTo>
                    <a:pt x="459" y="1"/>
                  </a:moveTo>
                  <a:cubicBezTo>
                    <a:pt x="447" y="1"/>
                    <a:pt x="435" y="2"/>
                    <a:pt x="426" y="4"/>
                  </a:cubicBezTo>
                  <a:cubicBezTo>
                    <a:pt x="272" y="41"/>
                    <a:pt x="194" y="208"/>
                    <a:pt x="163" y="361"/>
                  </a:cubicBezTo>
                  <a:cubicBezTo>
                    <a:pt x="0" y="1119"/>
                    <a:pt x="442" y="2055"/>
                    <a:pt x="817" y="2739"/>
                  </a:cubicBezTo>
                  <a:cubicBezTo>
                    <a:pt x="1303" y="3644"/>
                    <a:pt x="1701" y="4277"/>
                    <a:pt x="2354" y="5284"/>
                  </a:cubicBezTo>
                  <a:lnTo>
                    <a:pt x="2378" y="4913"/>
                  </a:lnTo>
                  <a:cubicBezTo>
                    <a:pt x="2773" y="3814"/>
                    <a:pt x="2348" y="2909"/>
                    <a:pt x="2150" y="2160"/>
                  </a:cubicBezTo>
                  <a:cubicBezTo>
                    <a:pt x="1953" y="1416"/>
                    <a:pt x="1810" y="953"/>
                    <a:pt x="1296" y="375"/>
                  </a:cubicBezTo>
                  <a:cubicBezTo>
                    <a:pt x="1194" y="260"/>
                    <a:pt x="656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5"/>
            <p:cNvSpPr/>
            <p:nvPr/>
          </p:nvSpPr>
          <p:spPr>
            <a:xfrm>
              <a:off x="1247875" y="3635375"/>
              <a:ext cx="66575" cy="64950"/>
            </a:xfrm>
            <a:custGeom>
              <a:rect b="b" l="l" r="r" t="t"/>
              <a:pathLst>
                <a:path extrusionOk="0" h="2598" w="2663">
                  <a:moveTo>
                    <a:pt x="266" y="1"/>
                  </a:moveTo>
                  <a:cubicBezTo>
                    <a:pt x="217" y="1"/>
                    <a:pt x="169" y="11"/>
                    <a:pt x="126" y="39"/>
                  </a:cubicBezTo>
                  <a:cubicBezTo>
                    <a:pt x="21" y="107"/>
                    <a:pt x="0" y="250"/>
                    <a:pt x="7" y="376"/>
                  </a:cubicBezTo>
                  <a:cubicBezTo>
                    <a:pt x="27" y="836"/>
                    <a:pt x="324" y="1247"/>
                    <a:pt x="698" y="1516"/>
                  </a:cubicBezTo>
                  <a:cubicBezTo>
                    <a:pt x="1068" y="1784"/>
                    <a:pt x="1542" y="2152"/>
                    <a:pt x="1963" y="2336"/>
                  </a:cubicBezTo>
                  <a:cubicBezTo>
                    <a:pt x="2151" y="2416"/>
                    <a:pt x="2302" y="2441"/>
                    <a:pt x="2411" y="2441"/>
                  </a:cubicBezTo>
                  <a:cubicBezTo>
                    <a:pt x="2469" y="2441"/>
                    <a:pt x="2515" y="2434"/>
                    <a:pt x="2549" y="2425"/>
                  </a:cubicBezTo>
                  <a:cubicBezTo>
                    <a:pt x="2554" y="2423"/>
                    <a:pt x="2559" y="2422"/>
                    <a:pt x="2564" y="2422"/>
                  </a:cubicBezTo>
                  <a:cubicBezTo>
                    <a:pt x="2572" y="2422"/>
                    <a:pt x="2579" y="2424"/>
                    <a:pt x="2585" y="2428"/>
                  </a:cubicBezTo>
                  <a:lnTo>
                    <a:pt x="2585" y="2428"/>
                  </a:lnTo>
                  <a:lnTo>
                    <a:pt x="2263" y="1547"/>
                  </a:lnTo>
                  <a:cubicBezTo>
                    <a:pt x="1855" y="876"/>
                    <a:pt x="1225" y="346"/>
                    <a:pt x="497" y="57"/>
                  </a:cubicBezTo>
                  <a:cubicBezTo>
                    <a:pt x="425" y="27"/>
                    <a:pt x="343" y="1"/>
                    <a:pt x="266" y="1"/>
                  </a:cubicBezTo>
                  <a:close/>
                  <a:moveTo>
                    <a:pt x="2585" y="2428"/>
                  </a:moveTo>
                  <a:lnTo>
                    <a:pt x="2640" y="2577"/>
                  </a:lnTo>
                  <a:cubicBezTo>
                    <a:pt x="2645" y="2591"/>
                    <a:pt x="2649" y="2597"/>
                    <a:pt x="2651" y="2597"/>
                  </a:cubicBezTo>
                  <a:cubicBezTo>
                    <a:pt x="2663" y="2597"/>
                    <a:pt x="2642" y="2457"/>
                    <a:pt x="2585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5"/>
            <p:cNvSpPr/>
            <p:nvPr/>
          </p:nvSpPr>
          <p:spPr>
            <a:xfrm>
              <a:off x="1246250" y="3684050"/>
              <a:ext cx="72350" cy="54475"/>
            </a:xfrm>
            <a:custGeom>
              <a:rect b="b" l="l" r="r" t="t"/>
              <a:pathLst>
                <a:path extrusionOk="0" h="2179" w="2894">
                  <a:moveTo>
                    <a:pt x="208" y="1"/>
                  </a:moveTo>
                  <a:cubicBezTo>
                    <a:pt x="171" y="1"/>
                    <a:pt x="130" y="1"/>
                    <a:pt x="96" y="21"/>
                  </a:cubicBezTo>
                  <a:cubicBezTo>
                    <a:pt x="7" y="65"/>
                    <a:pt x="1" y="188"/>
                    <a:pt x="21" y="287"/>
                  </a:cubicBezTo>
                  <a:cubicBezTo>
                    <a:pt x="83" y="589"/>
                    <a:pt x="235" y="988"/>
                    <a:pt x="450" y="1205"/>
                  </a:cubicBezTo>
                  <a:cubicBezTo>
                    <a:pt x="770" y="1525"/>
                    <a:pt x="998" y="1505"/>
                    <a:pt x="1276" y="1631"/>
                  </a:cubicBezTo>
                  <a:cubicBezTo>
                    <a:pt x="1797" y="1866"/>
                    <a:pt x="2372" y="1947"/>
                    <a:pt x="2893" y="2178"/>
                  </a:cubicBezTo>
                  <a:cubicBezTo>
                    <a:pt x="2705" y="1471"/>
                    <a:pt x="1995" y="1015"/>
                    <a:pt x="1423" y="559"/>
                  </a:cubicBezTo>
                  <a:cubicBezTo>
                    <a:pt x="1069" y="277"/>
                    <a:pt x="661" y="1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5"/>
            <p:cNvSpPr/>
            <p:nvPr/>
          </p:nvSpPr>
          <p:spPr>
            <a:xfrm>
              <a:off x="1259775" y="3736000"/>
              <a:ext cx="66200" cy="55325"/>
            </a:xfrm>
            <a:custGeom>
              <a:rect b="b" l="l" r="r" t="t"/>
              <a:pathLst>
                <a:path extrusionOk="0" h="2213" w="2648">
                  <a:moveTo>
                    <a:pt x="596" y="0"/>
                  </a:moveTo>
                  <a:cubicBezTo>
                    <a:pt x="561" y="0"/>
                    <a:pt x="526" y="1"/>
                    <a:pt x="490" y="2"/>
                  </a:cubicBezTo>
                  <a:cubicBezTo>
                    <a:pt x="352" y="2"/>
                    <a:pt x="198" y="12"/>
                    <a:pt x="103" y="114"/>
                  </a:cubicBezTo>
                  <a:cubicBezTo>
                    <a:pt x="18" y="199"/>
                    <a:pt x="0" y="339"/>
                    <a:pt x="35" y="454"/>
                  </a:cubicBezTo>
                  <a:cubicBezTo>
                    <a:pt x="69" y="573"/>
                    <a:pt x="143" y="672"/>
                    <a:pt x="222" y="768"/>
                  </a:cubicBezTo>
                  <a:cubicBezTo>
                    <a:pt x="821" y="1489"/>
                    <a:pt x="1335" y="1938"/>
                    <a:pt x="2648" y="2213"/>
                  </a:cubicBezTo>
                  <a:lnTo>
                    <a:pt x="2648" y="2067"/>
                  </a:lnTo>
                  <a:cubicBezTo>
                    <a:pt x="2447" y="1672"/>
                    <a:pt x="2192" y="1148"/>
                    <a:pt x="1944" y="781"/>
                  </a:cubicBezTo>
                  <a:cubicBezTo>
                    <a:pt x="1715" y="444"/>
                    <a:pt x="1294" y="118"/>
                    <a:pt x="895" y="25"/>
                  </a:cubicBezTo>
                  <a:cubicBezTo>
                    <a:pt x="797" y="5"/>
                    <a:pt x="69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5"/>
            <p:cNvSpPr/>
            <p:nvPr/>
          </p:nvSpPr>
          <p:spPr>
            <a:xfrm>
              <a:off x="1280175" y="3850425"/>
              <a:ext cx="132400" cy="113675"/>
            </a:xfrm>
            <a:custGeom>
              <a:rect b="b" l="l" r="r" t="t"/>
              <a:pathLst>
                <a:path extrusionOk="0" h="4547" w="5296">
                  <a:moveTo>
                    <a:pt x="1192" y="1"/>
                  </a:moveTo>
                  <a:cubicBezTo>
                    <a:pt x="522" y="1"/>
                    <a:pt x="1" y="528"/>
                    <a:pt x="87" y="1127"/>
                  </a:cubicBezTo>
                  <a:lnTo>
                    <a:pt x="454" y="3675"/>
                  </a:lnTo>
                  <a:cubicBezTo>
                    <a:pt x="525" y="4172"/>
                    <a:pt x="1001" y="4546"/>
                    <a:pt x="1560" y="4546"/>
                  </a:cubicBezTo>
                  <a:lnTo>
                    <a:pt x="3662" y="4546"/>
                  </a:lnTo>
                  <a:cubicBezTo>
                    <a:pt x="4217" y="4546"/>
                    <a:pt x="4686" y="4185"/>
                    <a:pt x="4768" y="3696"/>
                  </a:cubicBezTo>
                  <a:lnTo>
                    <a:pt x="5193" y="1147"/>
                  </a:lnTo>
                  <a:cubicBezTo>
                    <a:pt x="5296" y="545"/>
                    <a:pt x="4771" y="1"/>
                    <a:pt x="4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5"/>
            <p:cNvSpPr/>
            <p:nvPr/>
          </p:nvSpPr>
          <p:spPr>
            <a:xfrm>
              <a:off x="1271775" y="3850425"/>
              <a:ext cx="147950" cy="29700"/>
            </a:xfrm>
            <a:custGeom>
              <a:rect b="b" l="l" r="r" t="t"/>
              <a:pathLst>
                <a:path extrusionOk="0" h="1188" w="5918">
                  <a:moveTo>
                    <a:pt x="38" y="1"/>
                  </a:moveTo>
                  <a:cubicBezTo>
                    <a:pt x="18" y="1"/>
                    <a:pt x="1" y="21"/>
                    <a:pt x="1" y="41"/>
                  </a:cubicBezTo>
                  <a:lnTo>
                    <a:pt x="1" y="1151"/>
                  </a:lnTo>
                  <a:cubicBezTo>
                    <a:pt x="1" y="1172"/>
                    <a:pt x="18" y="1188"/>
                    <a:pt x="38" y="1188"/>
                  </a:cubicBezTo>
                  <a:lnTo>
                    <a:pt x="5876" y="1188"/>
                  </a:lnTo>
                  <a:cubicBezTo>
                    <a:pt x="5900" y="1188"/>
                    <a:pt x="5917" y="1172"/>
                    <a:pt x="5917" y="1151"/>
                  </a:cubicBezTo>
                  <a:lnTo>
                    <a:pt x="5917" y="41"/>
                  </a:lnTo>
                  <a:cubicBezTo>
                    <a:pt x="5917" y="21"/>
                    <a:pt x="5900" y="1"/>
                    <a:pt x="5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5"/>
            <p:cNvSpPr/>
            <p:nvPr/>
          </p:nvSpPr>
          <p:spPr>
            <a:xfrm>
              <a:off x="1359925" y="3537600"/>
              <a:ext cx="42575" cy="150225"/>
            </a:xfrm>
            <a:custGeom>
              <a:rect b="b" l="l" r="r" t="t"/>
              <a:pathLst>
                <a:path extrusionOk="0" h="6009" w="1703">
                  <a:moveTo>
                    <a:pt x="1649" y="1"/>
                  </a:moveTo>
                  <a:cubicBezTo>
                    <a:pt x="1636" y="1"/>
                    <a:pt x="1624" y="7"/>
                    <a:pt x="1616" y="20"/>
                  </a:cubicBezTo>
                  <a:cubicBezTo>
                    <a:pt x="584" y="1840"/>
                    <a:pt x="285" y="3950"/>
                    <a:pt x="3" y="5992"/>
                  </a:cubicBezTo>
                  <a:cubicBezTo>
                    <a:pt x="1" y="6002"/>
                    <a:pt x="10" y="6008"/>
                    <a:pt x="17" y="6008"/>
                  </a:cubicBezTo>
                  <a:cubicBezTo>
                    <a:pt x="22" y="6008"/>
                    <a:pt x="27" y="6005"/>
                    <a:pt x="27" y="5998"/>
                  </a:cubicBezTo>
                  <a:cubicBezTo>
                    <a:pt x="377" y="3950"/>
                    <a:pt x="761" y="1939"/>
                    <a:pt x="1687" y="61"/>
                  </a:cubicBezTo>
                  <a:cubicBezTo>
                    <a:pt x="1703" y="29"/>
                    <a:pt x="1676" y="1"/>
                    <a:pt x="1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5"/>
            <p:cNvSpPr/>
            <p:nvPr/>
          </p:nvSpPr>
          <p:spPr>
            <a:xfrm>
              <a:off x="1372425" y="3562550"/>
              <a:ext cx="38150" cy="54300"/>
            </a:xfrm>
            <a:custGeom>
              <a:rect b="b" l="l" r="r" t="t"/>
              <a:pathLst>
                <a:path extrusionOk="0" h="2172" w="1526">
                  <a:moveTo>
                    <a:pt x="1470" y="0"/>
                  </a:moveTo>
                  <a:cubicBezTo>
                    <a:pt x="1461" y="0"/>
                    <a:pt x="1451" y="4"/>
                    <a:pt x="1442" y="13"/>
                  </a:cubicBezTo>
                  <a:cubicBezTo>
                    <a:pt x="806" y="618"/>
                    <a:pt x="353" y="1360"/>
                    <a:pt x="3" y="2160"/>
                  </a:cubicBezTo>
                  <a:cubicBezTo>
                    <a:pt x="0" y="2166"/>
                    <a:pt x="4" y="2171"/>
                    <a:pt x="8" y="2171"/>
                  </a:cubicBezTo>
                  <a:cubicBezTo>
                    <a:pt x="10" y="2171"/>
                    <a:pt x="12" y="2170"/>
                    <a:pt x="13" y="2166"/>
                  </a:cubicBezTo>
                  <a:cubicBezTo>
                    <a:pt x="425" y="1408"/>
                    <a:pt x="949" y="731"/>
                    <a:pt x="1500" y="71"/>
                  </a:cubicBezTo>
                  <a:cubicBezTo>
                    <a:pt x="1526" y="40"/>
                    <a:pt x="1500" y="0"/>
                    <a:pt x="1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5"/>
            <p:cNvSpPr/>
            <p:nvPr/>
          </p:nvSpPr>
          <p:spPr>
            <a:xfrm>
              <a:off x="1370600" y="3628025"/>
              <a:ext cx="17375" cy="21950"/>
            </a:xfrm>
            <a:custGeom>
              <a:rect b="b" l="l" r="r" t="t"/>
              <a:pathLst>
                <a:path extrusionOk="0" h="878" w="695">
                  <a:moveTo>
                    <a:pt x="645" y="0"/>
                  </a:moveTo>
                  <a:cubicBezTo>
                    <a:pt x="637" y="0"/>
                    <a:pt x="628" y="3"/>
                    <a:pt x="620" y="10"/>
                  </a:cubicBezTo>
                  <a:cubicBezTo>
                    <a:pt x="365" y="252"/>
                    <a:pt x="161" y="530"/>
                    <a:pt x="8" y="847"/>
                  </a:cubicBezTo>
                  <a:cubicBezTo>
                    <a:pt x="1" y="863"/>
                    <a:pt x="14" y="878"/>
                    <a:pt x="27" y="878"/>
                  </a:cubicBezTo>
                  <a:cubicBezTo>
                    <a:pt x="33" y="878"/>
                    <a:pt x="39" y="875"/>
                    <a:pt x="42" y="867"/>
                  </a:cubicBezTo>
                  <a:cubicBezTo>
                    <a:pt x="201" y="558"/>
                    <a:pt x="410" y="289"/>
                    <a:pt x="668" y="57"/>
                  </a:cubicBezTo>
                  <a:cubicBezTo>
                    <a:pt x="694" y="34"/>
                    <a:pt x="67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5"/>
            <p:cNvSpPr/>
            <p:nvPr/>
          </p:nvSpPr>
          <p:spPr>
            <a:xfrm>
              <a:off x="1358025" y="3603450"/>
              <a:ext cx="11475" cy="26450"/>
            </a:xfrm>
            <a:custGeom>
              <a:rect b="b" l="l" r="r" t="t"/>
              <a:pathLst>
                <a:path extrusionOk="0" h="1058" w="459">
                  <a:moveTo>
                    <a:pt x="50" y="0"/>
                  </a:moveTo>
                  <a:cubicBezTo>
                    <a:pt x="24" y="0"/>
                    <a:pt x="0" y="17"/>
                    <a:pt x="0" y="51"/>
                  </a:cubicBezTo>
                  <a:cubicBezTo>
                    <a:pt x="4" y="384"/>
                    <a:pt x="201" y="751"/>
                    <a:pt x="361" y="1034"/>
                  </a:cubicBezTo>
                  <a:cubicBezTo>
                    <a:pt x="370" y="1051"/>
                    <a:pt x="383" y="1058"/>
                    <a:pt x="397" y="1058"/>
                  </a:cubicBezTo>
                  <a:cubicBezTo>
                    <a:pt x="427" y="1058"/>
                    <a:pt x="458" y="1024"/>
                    <a:pt x="439" y="987"/>
                  </a:cubicBezTo>
                  <a:cubicBezTo>
                    <a:pt x="361" y="830"/>
                    <a:pt x="290" y="666"/>
                    <a:pt x="235" y="497"/>
                  </a:cubicBezTo>
                  <a:cubicBezTo>
                    <a:pt x="187" y="346"/>
                    <a:pt x="167" y="183"/>
                    <a:pt x="106" y="37"/>
                  </a:cubicBezTo>
                  <a:cubicBezTo>
                    <a:pt x="96" y="13"/>
                    <a:pt x="72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5"/>
            <p:cNvSpPr/>
            <p:nvPr/>
          </p:nvSpPr>
          <p:spPr>
            <a:xfrm>
              <a:off x="1262125" y="3578900"/>
              <a:ext cx="42275" cy="71150"/>
            </a:xfrm>
            <a:custGeom>
              <a:rect b="b" l="l" r="r" t="t"/>
              <a:pathLst>
                <a:path extrusionOk="0" h="2846" w="1691">
                  <a:moveTo>
                    <a:pt x="20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825" y="791"/>
                    <a:pt x="1384" y="1744"/>
                    <a:pt x="1649" y="2832"/>
                  </a:cubicBezTo>
                  <a:cubicBezTo>
                    <a:pt x="1652" y="2842"/>
                    <a:pt x="1659" y="2846"/>
                    <a:pt x="1667" y="2846"/>
                  </a:cubicBezTo>
                  <a:cubicBezTo>
                    <a:pt x="1678" y="2846"/>
                    <a:pt x="1690" y="2837"/>
                    <a:pt x="1687" y="2822"/>
                  </a:cubicBezTo>
                  <a:cubicBezTo>
                    <a:pt x="1414" y="1730"/>
                    <a:pt x="853" y="774"/>
                    <a:pt x="29" y="5"/>
                  </a:cubicBezTo>
                  <a:cubicBezTo>
                    <a:pt x="26" y="2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5"/>
            <p:cNvSpPr/>
            <p:nvPr/>
          </p:nvSpPr>
          <p:spPr>
            <a:xfrm>
              <a:off x="1282700" y="3583250"/>
              <a:ext cx="5825" cy="26050"/>
            </a:xfrm>
            <a:custGeom>
              <a:rect b="b" l="l" r="r" t="t"/>
              <a:pathLst>
                <a:path extrusionOk="0" h="1042" w="233">
                  <a:moveTo>
                    <a:pt x="41" y="0"/>
                  </a:moveTo>
                  <a:cubicBezTo>
                    <a:pt x="22" y="0"/>
                    <a:pt x="0" y="18"/>
                    <a:pt x="2" y="42"/>
                  </a:cubicBezTo>
                  <a:cubicBezTo>
                    <a:pt x="50" y="366"/>
                    <a:pt x="94" y="685"/>
                    <a:pt x="138" y="1008"/>
                  </a:cubicBezTo>
                  <a:cubicBezTo>
                    <a:pt x="141" y="1031"/>
                    <a:pt x="158" y="1042"/>
                    <a:pt x="176" y="1042"/>
                  </a:cubicBezTo>
                  <a:cubicBezTo>
                    <a:pt x="202" y="1042"/>
                    <a:pt x="233" y="1019"/>
                    <a:pt x="227" y="985"/>
                  </a:cubicBezTo>
                  <a:cubicBezTo>
                    <a:pt x="176" y="664"/>
                    <a:pt x="121" y="345"/>
                    <a:pt x="71" y="25"/>
                  </a:cubicBezTo>
                  <a:cubicBezTo>
                    <a:pt x="66" y="8"/>
                    <a:pt x="54" y="0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5"/>
            <p:cNvSpPr/>
            <p:nvPr/>
          </p:nvSpPr>
          <p:spPr>
            <a:xfrm>
              <a:off x="1372575" y="3691600"/>
              <a:ext cx="53225" cy="51525"/>
            </a:xfrm>
            <a:custGeom>
              <a:rect b="b" l="l" r="r" t="t"/>
              <a:pathLst>
                <a:path extrusionOk="0" h="2061" w="2129">
                  <a:moveTo>
                    <a:pt x="2078" y="0"/>
                  </a:moveTo>
                  <a:cubicBezTo>
                    <a:pt x="2073" y="0"/>
                    <a:pt x="2067" y="2"/>
                    <a:pt x="2062" y="5"/>
                  </a:cubicBezTo>
                  <a:cubicBezTo>
                    <a:pt x="1290" y="559"/>
                    <a:pt x="612" y="1291"/>
                    <a:pt x="14" y="2026"/>
                  </a:cubicBezTo>
                  <a:cubicBezTo>
                    <a:pt x="1" y="2041"/>
                    <a:pt x="13" y="2061"/>
                    <a:pt x="27" y="2061"/>
                  </a:cubicBezTo>
                  <a:cubicBezTo>
                    <a:pt x="32" y="2061"/>
                    <a:pt x="37" y="2059"/>
                    <a:pt x="41" y="2054"/>
                  </a:cubicBezTo>
                  <a:cubicBezTo>
                    <a:pt x="667" y="1311"/>
                    <a:pt x="1375" y="692"/>
                    <a:pt x="2103" y="60"/>
                  </a:cubicBezTo>
                  <a:cubicBezTo>
                    <a:pt x="2129" y="40"/>
                    <a:pt x="2106" y="0"/>
                    <a:pt x="2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5"/>
            <p:cNvSpPr/>
            <p:nvPr/>
          </p:nvSpPr>
          <p:spPr>
            <a:xfrm>
              <a:off x="1400125" y="3711800"/>
              <a:ext cx="27575" cy="2975"/>
            </a:xfrm>
            <a:custGeom>
              <a:rect b="b" l="l" r="r" t="t"/>
              <a:pathLst>
                <a:path extrusionOk="0" h="119" w="1103">
                  <a:moveTo>
                    <a:pt x="774" y="1"/>
                  </a:moveTo>
                  <a:cubicBezTo>
                    <a:pt x="517" y="1"/>
                    <a:pt x="257" y="46"/>
                    <a:pt x="11" y="106"/>
                  </a:cubicBezTo>
                  <a:cubicBezTo>
                    <a:pt x="0" y="106"/>
                    <a:pt x="8" y="119"/>
                    <a:pt x="14" y="119"/>
                  </a:cubicBezTo>
                  <a:cubicBezTo>
                    <a:pt x="185" y="91"/>
                    <a:pt x="352" y="82"/>
                    <a:pt x="518" y="82"/>
                  </a:cubicBezTo>
                  <a:cubicBezTo>
                    <a:pt x="692" y="82"/>
                    <a:pt x="866" y="92"/>
                    <a:pt x="1045" y="98"/>
                  </a:cubicBezTo>
                  <a:cubicBezTo>
                    <a:pt x="1090" y="98"/>
                    <a:pt x="1103" y="24"/>
                    <a:pt x="1055" y="21"/>
                  </a:cubicBezTo>
                  <a:cubicBezTo>
                    <a:pt x="963" y="7"/>
                    <a:pt x="869" y="1"/>
                    <a:pt x="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5"/>
            <p:cNvSpPr/>
            <p:nvPr/>
          </p:nvSpPr>
          <p:spPr>
            <a:xfrm>
              <a:off x="1321025" y="3879825"/>
              <a:ext cx="82950" cy="3325"/>
            </a:xfrm>
            <a:custGeom>
              <a:rect b="b" l="l" r="r" t="t"/>
              <a:pathLst>
                <a:path extrusionOk="0" h="133" w="3318">
                  <a:moveTo>
                    <a:pt x="2030" y="0"/>
                  </a:moveTo>
                  <a:cubicBezTo>
                    <a:pt x="1361" y="0"/>
                    <a:pt x="689" y="30"/>
                    <a:pt x="25" y="46"/>
                  </a:cubicBezTo>
                  <a:cubicBezTo>
                    <a:pt x="0" y="46"/>
                    <a:pt x="0" y="87"/>
                    <a:pt x="25" y="87"/>
                  </a:cubicBezTo>
                  <a:cubicBezTo>
                    <a:pt x="697" y="102"/>
                    <a:pt x="1376" y="132"/>
                    <a:pt x="2052" y="132"/>
                  </a:cubicBezTo>
                  <a:cubicBezTo>
                    <a:pt x="2468" y="132"/>
                    <a:pt x="2882" y="121"/>
                    <a:pt x="3294" y="87"/>
                  </a:cubicBezTo>
                  <a:cubicBezTo>
                    <a:pt x="3318" y="84"/>
                    <a:pt x="3318" y="49"/>
                    <a:pt x="3294" y="46"/>
                  </a:cubicBezTo>
                  <a:cubicBezTo>
                    <a:pt x="2875" y="12"/>
                    <a:pt x="2453" y="0"/>
                    <a:pt x="2030" y="0"/>
                  </a:cubicBezTo>
                  <a:close/>
                </a:path>
              </a:pathLst>
            </a:custGeom>
            <a:solidFill>
              <a:srgbClr val="1A2E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5"/>
            <p:cNvSpPr/>
            <p:nvPr/>
          </p:nvSpPr>
          <p:spPr>
            <a:xfrm>
              <a:off x="2676175" y="3747925"/>
              <a:ext cx="140275" cy="213625"/>
            </a:xfrm>
            <a:custGeom>
              <a:rect b="b" l="l" r="r" t="t"/>
              <a:pathLst>
                <a:path extrusionOk="0" h="8545" w="5611">
                  <a:moveTo>
                    <a:pt x="711" y="1"/>
                  </a:moveTo>
                  <a:cubicBezTo>
                    <a:pt x="313" y="1"/>
                    <a:pt x="0" y="338"/>
                    <a:pt x="24" y="732"/>
                  </a:cubicBezTo>
                  <a:lnTo>
                    <a:pt x="493" y="7901"/>
                  </a:lnTo>
                  <a:cubicBezTo>
                    <a:pt x="517" y="8262"/>
                    <a:pt x="820" y="8544"/>
                    <a:pt x="1184" y="8544"/>
                  </a:cubicBezTo>
                  <a:lnTo>
                    <a:pt x="4311" y="8544"/>
                  </a:lnTo>
                  <a:cubicBezTo>
                    <a:pt x="4667" y="8544"/>
                    <a:pt x="4967" y="8268"/>
                    <a:pt x="4998" y="7912"/>
                  </a:cubicBezTo>
                  <a:lnTo>
                    <a:pt x="5576" y="743"/>
                  </a:lnTo>
                  <a:cubicBezTo>
                    <a:pt x="5611" y="344"/>
                    <a:pt x="5291" y="1"/>
                    <a:pt x="488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5"/>
            <p:cNvSpPr/>
            <p:nvPr/>
          </p:nvSpPr>
          <p:spPr>
            <a:xfrm>
              <a:off x="2676750" y="3824675"/>
              <a:ext cx="138925" cy="74350"/>
            </a:xfrm>
            <a:custGeom>
              <a:rect b="b" l="l" r="r" t="t"/>
              <a:pathLst>
                <a:path extrusionOk="0" h="2974" w="5557">
                  <a:moveTo>
                    <a:pt x="1" y="0"/>
                  </a:moveTo>
                  <a:lnTo>
                    <a:pt x="263" y="2973"/>
                  </a:lnTo>
                  <a:lnTo>
                    <a:pt x="5227" y="2973"/>
                  </a:lnTo>
                  <a:lnTo>
                    <a:pt x="55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5"/>
            <p:cNvSpPr/>
            <p:nvPr/>
          </p:nvSpPr>
          <p:spPr>
            <a:xfrm>
              <a:off x="2676750" y="3759350"/>
              <a:ext cx="138575" cy="39650"/>
            </a:xfrm>
            <a:custGeom>
              <a:rect b="b" l="l" r="r" t="t"/>
              <a:pathLst>
                <a:path extrusionOk="0" h="1586" w="5543">
                  <a:moveTo>
                    <a:pt x="1" y="0"/>
                  </a:moveTo>
                  <a:lnTo>
                    <a:pt x="92" y="1585"/>
                  </a:lnTo>
                  <a:lnTo>
                    <a:pt x="5458" y="1480"/>
                  </a:lnTo>
                  <a:lnTo>
                    <a:pt x="5543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5"/>
            <p:cNvSpPr/>
            <p:nvPr/>
          </p:nvSpPr>
          <p:spPr>
            <a:xfrm>
              <a:off x="2664425" y="3700725"/>
              <a:ext cx="160600" cy="76575"/>
            </a:xfrm>
            <a:custGeom>
              <a:rect b="b" l="l" r="r" t="t"/>
              <a:pathLst>
                <a:path extrusionOk="0" h="3063" w="6424">
                  <a:moveTo>
                    <a:pt x="211" y="1"/>
                  </a:moveTo>
                  <a:cubicBezTo>
                    <a:pt x="95" y="1"/>
                    <a:pt x="1" y="96"/>
                    <a:pt x="1" y="212"/>
                  </a:cubicBezTo>
                  <a:lnTo>
                    <a:pt x="1" y="3005"/>
                  </a:lnTo>
                  <a:cubicBezTo>
                    <a:pt x="1" y="3036"/>
                    <a:pt x="28" y="3063"/>
                    <a:pt x="59" y="3063"/>
                  </a:cubicBezTo>
                  <a:lnTo>
                    <a:pt x="6370" y="3063"/>
                  </a:lnTo>
                  <a:cubicBezTo>
                    <a:pt x="6400" y="3063"/>
                    <a:pt x="6424" y="3036"/>
                    <a:pt x="6424" y="3005"/>
                  </a:cubicBezTo>
                  <a:lnTo>
                    <a:pt x="6424" y="212"/>
                  </a:lnTo>
                  <a:cubicBezTo>
                    <a:pt x="6424" y="96"/>
                    <a:pt x="6332" y="1"/>
                    <a:pt x="6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5"/>
            <p:cNvSpPr/>
            <p:nvPr/>
          </p:nvSpPr>
          <p:spPr>
            <a:xfrm>
              <a:off x="2713750" y="3834450"/>
              <a:ext cx="52075" cy="54800"/>
            </a:xfrm>
            <a:custGeom>
              <a:rect b="b" l="l" r="r" t="t"/>
              <a:pathLst>
                <a:path extrusionOk="0" h="2192" w="2083">
                  <a:moveTo>
                    <a:pt x="1035" y="0"/>
                  </a:moveTo>
                  <a:lnTo>
                    <a:pt x="1041" y="432"/>
                  </a:lnTo>
                  <a:cubicBezTo>
                    <a:pt x="1253" y="432"/>
                    <a:pt x="1443" y="545"/>
                    <a:pt x="1559" y="738"/>
                  </a:cubicBezTo>
                  <a:lnTo>
                    <a:pt x="1930" y="520"/>
                  </a:lnTo>
                  <a:cubicBezTo>
                    <a:pt x="1736" y="194"/>
                    <a:pt x="1406" y="0"/>
                    <a:pt x="1041" y="0"/>
                  </a:cubicBezTo>
                  <a:close/>
                  <a:moveTo>
                    <a:pt x="851" y="21"/>
                  </a:moveTo>
                  <a:cubicBezTo>
                    <a:pt x="501" y="88"/>
                    <a:pt x="201" y="351"/>
                    <a:pt x="72" y="701"/>
                  </a:cubicBezTo>
                  <a:lnTo>
                    <a:pt x="477" y="847"/>
                  </a:lnTo>
                  <a:cubicBezTo>
                    <a:pt x="552" y="640"/>
                    <a:pt x="729" y="484"/>
                    <a:pt x="933" y="443"/>
                  </a:cubicBezTo>
                  <a:lnTo>
                    <a:pt x="851" y="21"/>
                  </a:lnTo>
                  <a:close/>
                  <a:moveTo>
                    <a:pt x="25" y="872"/>
                  </a:moveTo>
                  <a:cubicBezTo>
                    <a:pt x="11" y="943"/>
                    <a:pt x="0" y="1021"/>
                    <a:pt x="0" y="1096"/>
                  </a:cubicBezTo>
                  <a:cubicBezTo>
                    <a:pt x="0" y="1382"/>
                    <a:pt x="106" y="1651"/>
                    <a:pt x="297" y="1858"/>
                  </a:cubicBezTo>
                  <a:lnTo>
                    <a:pt x="609" y="1566"/>
                  </a:lnTo>
                  <a:cubicBezTo>
                    <a:pt x="494" y="1439"/>
                    <a:pt x="433" y="1272"/>
                    <a:pt x="433" y="1096"/>
                  </a:cubicBezTo>
                  <a:cubicBezTo>
                    <a:pt x="433" y="1048"/>
                    <a:pt x="436" y="1001"/>
                    <a:pt x="446" y="953"/>
                  </a:cubicBezTo>
                  <a:lnTo>
                    <a:pt x="25" y="872"/>
                  </a:lnTo>
                  <a:close/>
                  <a:moveTo>
                    <a:pt x="2005" y="677"/>
                  </a:moveTo>
                  <a:lnTo>
                    <a:pt x="1607" y="837"/>
                  </a:lnTo>
                  <a:cubicBezTo>
                    <a:pt x="1638" y="919"/>
                    <a:pt x="1654" y="1004"/>
                    <a:pt x="1654" y="1096"/>
                  </a:cubicBezTo>
                  <a:cubicBezTo>
                    <a:pt x="1654" y="1324"/>
                    <a:pt x="1549" y="1535"/>
                    <a:pt x="1372" y="1657"/>
                  </a:cubicBezTo>
                  <a:lnTo>
                    <a:pt x="1617" y="2011"/>
                  </a:lnTo>
                  <a:cubicBezTo>
                    <a:pt x="1909" y="1806"/>
                    <a:pt x="2083" y="1464"/>
                    <a:pt x="2083" y="1096"/>
                  </a:cubicBezTo>
                  <a:cubicBezTo>
                    <a:pt x="2083" y="953"/>
                    <a:pt x="2059" y="810"/>
                    <a:pt x="2005" y="677"/>
                  </a:cubicBezTo>
                  <a:close/>
                  <a:moveTo>
                    <a:pt x="691" y="1637"/>
                  </a:moveTo>
                  <a:lnTo>
                    <a:pt x="426" y="1977"/>
                  </a:lnTo>
                  <a:cubicBezTo>
                    <a:pt x="606" y="2117"/>
                    <a:pt x="821" y="2191"/>
                    <a:pt x="1041" y="2191"/>
                  </a:cubicBezTo>
                  <a:cubicBezTo>
                    <a:pt x="1188" y="2191"/>
                    <a:pt x="1327" y="2161"/>
                    <a:pt x="1460" y="2100"/>
                  </a:cubicBezTo>
                  <a:lnTo>
                    <a:pt x="1280" y="1709"/>
                  </a:lnTo>
                  <a:cubicBezTo>
                    <a:pt x="1206" y="1743"/>
                    <a:pt x="1126" y="1760"/>
                    <a:pt x="1046" y="1760"/>
                  </a:cubicBezTo>
                  <a:cubicBezTo>
                    <a:pt x="921" y="1760"/>
                    <a:pt x="795" y="1718"/>
                    <a:pt x="691" y="16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5"/>
            <p:cNvSpPr/>
            <p:nvPr/>
          </p:nvSpPr>
          <p:spPr>
            <a:xfrm>
              <a:off x="2788175" y="3830950"/>
              <a:ext cx="10425" cy="63325"/>
            </a:xfrm>
            <a:custGeom>
              <a:rect b="b" l="l" r="r" t="t"/>
              <a:pathLst>
                <a:path extrusionOk="0" h="2533" w="417">
                  <a:moveTo>
                    <a:pt x="354" y="0"/>
                  </a:moveTo>
                  <a:cubicBezTo>
                    <a:pt x="329" y="0"/>
                    <a:pt x="305" y="14"/>
                    <a:pt x="297" y="45"/>
                  </a:cubicBezTo>
                  <a:cubicBezTo>
                    <a:pt x="76" y="811"/>
                    <a:pt x="8" y="1733"/>
                    <a:pt x="0" y="2525"/>
                  </a:cubicBezTo>
                  <a:cubicBezTo>
                    <a:pt x="0" y="2529"/>
                    <a:pt x="5" y="2532"/>
                    <a:pt x="8" y="2532"/>
                  </a:cubicBezTo>
                  <a:cubicBezTo>
                    <a:pt x="11" y="2532"/>
                    <a:pt x="13" y="2531"/>
                    <a:pt x="14" y="2529"/>
                  </a:cubicBezTo>
                  <a:cubicBezTo>
                    <a:pt x="222" y="1760"/>
                    <a:pt x="416" y="858"/>
                    <a:pt x="416" y="59"/>
                  </a:cubicBezTo>
                  <a:cubicBezTo>
                    <a:pt x="416" y="21"/>
                    <a:pt x="385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5"/>
            <p:cNvSpPr/>
            <p:nvPr/>
          </p:nvSpPr>
          <p:spPr>
            <a:xfrm>
              <a:off x="2773125" y="3846550"/>
              <a:ext cx="4025" cy="41150"/>
            </a:xfrm>
            <a:custGeom>
              <a:rect b="b" l="l" r="r" t="t"/>
              <a:pathLst>
                <a:path extrusionOk="0" h="1646" w="161">
                  <a:moveTo>
                    <a:pt x="38" y="1"/>
                  </a:moveTo>
                  <a:cubicBezTo>
                    <a:pt x="19" y="1"/>
                    <a:pt x="1" y="14"/>
                    <a:pt x="1" y="41"/>
                  </a:cubicBezTo>
                  <a:cubicBezTo>
                    <a:pt x="1" y="575"/>
                    <a:pt x="65" y="1102"/>
                    <a:pt x="133" y="1633"/>
                  </a:cubicBezTo>
                  <a:cubicBezTo>
                    <a:pt x="133" y="1641"/>
                    <a:pt x="140" y="1645"/>
                    <a:pt x="147" y="1645"/>
                  </a:cubicBezTo>
                  <a:cubicBezTo>
                    <a:pt x="154" y="1645"/>
                    <a:pt x="161" y="1641"/>
                    <a:pt x="161" y="1633"/>
                  </a:cubicBezTo>
                  <a:cubicBezTo>
                    <a:pt x="161" y="1098"/>
                    <a:pt x="150" y="567"/>
                    <a:pt x="82" y="41"/>
                  </a:cubicBezTo>
                  <a:cubicBezTo>
                    <a:pt x="79" y="14"/>
                    <a:pt x="58" y="1"/>
                    <a:pt x="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5"/>
            <p:cNvSpPr/>
            <p:nvPr/>
          </p:nvSpPr>
          <p:spPr>
            <a:xfrm>
              <a:off x="2678150" y="3743600"/>
              <a:ext cx="126125" cy="10350"/>
            </a:xfrm>
            <a:custGeom>
              <a:rect b="b" l="l" r="r" t="t"/>
              <a:pathLst>
                <a:path extrusionOk="0" h="414" w="5045">
                  <a:moveTo>
                    <a:pt x="20" y="0"/>
                  </a:moveTo>
                  <a:cubicBezTo>
                    <a:pt x="5" y="0"/>
                    <a:pt x="1" y="21"/>
                    <a:pt x="16" y="24"/>
                  </a:cubicBezTo>
                  <a:cubicBezTo>
                    <a:pt x="1185" y="262"/>
                    <a:pt x="2390" y="413"/>
                    <a:pt x="3589" y="413"/>
                  </a:cubicBezTo>
                  <a:cubicBezTo>
                    <a:pt x="4055" y="413"/>
                    <a:pt x="4519" y="390"/>
                    <a:pt x="4980" y="341"/>
                  </a:cubicBezTo>
                  <a:cubicBezTo>
                    <a:pt x="5042" y="337"/>
                    <a:pt x="5045" y="249"/>
                    <a:pt x="4980" y="249"/>
                  </a:cubicBezTo>
                  <a:cubicBezTo>
                    <a:pt x="4837" y="249"/>
                    <a:pt x="4693" y="250"/>
                    <a:pt x="4550" y="250"/>
                  </a:cubicBezTo>
                  <a:cubicBezTo>
                    <a:pt x="3033" y="250"/>
                    <a:pt x="1534" y="212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3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#3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descr="A quick formative assessment tool also encourages all students—even shy ones—to participate in discussions.&#10;&#10;Concourse Village Elementary School&#10;GRADES PK-5 | The Bronx, NY&#10;&#10;Explore more resources from this school: https://www.edutopia.org/school/concourse-village-elementary-school" id="1023" name="Google Shape;1023;p73" title="60-Second Strategy: Participation Car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200" y="122125"/>
            <a:ext cx="5926200" cy="44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73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4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#4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31" name="Google Shape;1031;p74"/>
          <p:cNvPicPr preferRelativeResize="0"/>
          <p:nvPr/>
        </p:nvPicPr>
        <p:blipFill rotWithShape="1">
          <a:blip r:embed="rId3">
            <a:alphaModFix/>
          </a:blip>
          <a:srcRect b="11298" l="13410" r="13745" t="15995"/>
          <a:stretch/>
        </p:blipFill>
        <p:spPr>
          <a:xfrm rot="732444">
            <a:off x="5381466" y="1403884"/>
            <a:ext cx="3330043" cy="2210107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2" name="Google Shape;1032;p74"/>
          <p:cNvSpPr txBox="1"/>
          <p:nvPr/>
        </p:nvSpPr>
        <p:spPr>
          <a:xfrm>
            <a:off x="661500" y="1401900"/>
            <a:ext cx="444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Consider ways to help students keep track of their progress and growth. This can be done individually or </a:t>
            </a:r>
            <a:r>
              <a:rPr lang="en" sz="2800">
                <a:latin typeface="Lato"/>
                <a:ea typeface="Lato"/>
                <a:cs typeface="Lato"/>
                <a:sym typeface="Lato"/>
              </a:rPr>
              <a:t>publicly</a:t>
            </a:r>
            <a:r>
              <a:rPr lang="en" sz="2800">
                <a:latin typeface="Lato"/>
                <a:ea typeface="Lato"/>
                <a:cs typeface="Lato"/>
                <a:sym typeface="Lato"/>
              </a:rPr>
              <a:t>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3" name="Google Shape;103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4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5"/>
          <p:cNvSpPr txBox="1"/>
          <p:nvPr>
            <p:ph type="ctrTitle"/>
          </p:nvPr>
        </p:nvSpPr>
        <p:spPr>
          <a:xfrm>
            <a:off x="1797900" y="495850"/>
            <a:ext cx="4769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 Structures</a:t>
            </a:r>
            <a:endParaRPr/>
          </a:p>
        </p:txBody>
      </p:sp>
      <p:sp>
        <p:nvSpPr>
          <p:cNvPr id="1040" name="Google Shape;1040;p75"/>
          <p:cNvSpPr txBox="1"/>
          <p:nvPr>
            <p:ph idx="1" type="subTitle"/>
          </p:nvPr>
        </p:nvSpPr>
        <p:spPr>
          <a:xfrm>
            <a:off x="1797900" y="2575950"/>
            <a:ext cx="41814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/>
              <a:t>How can we facilitate students working together so they can practice curiosity, team work, and leadership?</a:t>
            </a:r>
            <a:endParaRPr sz="1900"/>
          </a:p>
        </p:txBody>
      </p:sp>
      <p:pic>
        <p:nvPicPr>
          <p:cNvPr id="1041" name="Google Shape;104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75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76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9" name="Google Shape;1049;p76"/>
          <p:cNvSpPr txBox="1"/>
          <p:nvPr>
            <p:ph type="title"/>
          </p:nvPr>
        </p:nvSpPr>
        <p:spPr>
          <a:xfrm>
            <a:off x="1020750" y="104150"/>
            <a:ext cx="7606800" cy="7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Guiding Principles for Group Work</a:t>
            </a:r>
            <a:endParaRPr sz="2500"/>
          </a:p>
        </p:txBody>
      </p:sp>
      <p:sp>
        <p:nvSpPr>
          <p:cNvPr id="1050" name="Google Shape;1050;p76"/>
          <p:cNvSpPr txBox="1"/>
          <p:nvPr>
            <p:ph idx="1" type="subTitle"/>
          </p:nvPr>
        </p:nvSpPr>
        <p:spPr>
          <a:xfrm>
            <a:off x="1020750" y="894650"/>
            <a:ext cx="6300300" cy="31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SzPts val="3700"/>
              <a:buChar char="❏"/>
            </a:pPr>
            <a:r>
              <a:rPr lang="en" sz="3700"/>
              <a:t>Clear task and deliverable</a:t>
            </a:r>
            <a:endParaRPr sz="3700"/>
          </a:p>
          <a:p>
            <a:pPr indent="-463550" lvl="0" marL="457200" rtl="0" algn="l">
              <a:spcBef>
                <a:spcPts val="1000"/>
              </a:spcBef>
              <a:spcAft>
                <a:spcPts val="0"/>
              </a:spcAft>
              <a:buSzPts val="3700"/>
              <a:buChar char="❏"/>
            </a:pPr>
            <a:r>
              <a:rPr lang="en" sz="3700"/>
              <a:t>Everyone needs a role</a:t>
            </a:r>
            <a:endParaRPr sz="3700"/>
          </a:p>
          <a:p>
            <a:pPr indent="-463550" lvl="0" marL="457200" rtl="0" algn="l">
              <a:spcBef>
                <a:spcPts val="1000"/>
              </a:spcBef>
              <a:spcAft>
                <a:spcPts val="1000"/>
              </a:spcAft>
              <a:buSzPts val="3700"/>
              <a:buChar char="❏"/>
            </a:pPr>
            <a:r>
              <a:rPr lang="en" sz="3700"/>
              <a:t>Form of accountability</a:t>
            </a:r>
            <a:endParaRPr sz="3700"/>
          </a:p>
        </p:txBody>
      </p:sp>
      <p:pic>
        <p:nvPicPr>
          <p:cNvPr id="1051" name="Google Shape;105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700" y="2130375"/>
            <a:ext cx="2563725" cy="25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7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#1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descr="When teachers noticed a lack of autonomy in the math classroom, a switch to a student-centered curriculum bumped ownership of learning—and the kids' ability to talk about their problem-solving approach.&#10;&#10;For more math teaching strategies, visit Edutopia.org: https://www.edutopia.org/subject/math" id="1057" name="Google Shape;1057;p77" title="Boosting Confidence With Student-Driven Mat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950" y="152400"/>
            <a:ext cx="6001200" cy="45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77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78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#2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65" name="Google Shape;106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78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67" name="Google Shape;106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6695">
            <a:off x="4463422" y="989046"/>
            <a:ext cx="3949006" cy="2730457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8" name="Google Shape;1068;p78"/>
          <p:cNvSpPr txBox="1"/>
          <p:nvPr/>
        </p:nvSpPr>
        <p:spPr>
          <a:xfrm>
            <a:off x="461375" y="1456275"/>
            <a:ext cx="3846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Consider creating group role cards so students are clear on what they need to be doing while they work in their group.</a:t>
            </a:r>
            <a:endParaRPr sz="2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9"/>
          <p:cNvSpPr txBox="1"/>
          <p:nvPr/>
        </p:nvSpPr>
        <p:spPr>
          <a:xfrm rot="-1024937">
            <a:off x="89391" y="494290"/>
            <a:ext cx="1482921" cy="831087"/>
          </a:xfrm>
          <a:prstGeom prst="rect">
            <a:avLst/>
          </a:prstGeom>
          <a:solidFill>
            <a:srgbClr val="39516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3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Example #3</a:t>
            </a:r>
            <a:endParaRPr sz="2100">
              <a:solidFill>
                <a:schemeClr val="accent3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074" name="Google Shape;107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9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descr="When educators paired kindergarten and third-grade students for weekly learning sessions, they saw improvements in behavior and social skills—not to mention sweet friendships.&#10;&#10;For more strategies for social and emotional learning, visit Edutopia: https://www.edutopia.org/social-emotional-learning" id="1076" name="Google Shape;1076;p79" title="Building Social Skills Through Cross-Age Buddie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100" y="152400"/>
            <a:ext cx="5897333" cy="44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80"/>
          <p:cNvSpPr txBox="1"/>
          <p:nvPr>
            <p:ph type="title"/>
          </p:nvPr>
        </p:nvSpPr>
        <p:spPr>
          <a:xfrm>
            <a:off x="713850" y="2242150"/>
            <a:ext cx="30408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from our experiences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82" name="Google Shape;1082;p80"/>
          <p:cNvSpPr txBox="1"/>
          <p:nvPr>
            <p:ph idx="2" type="title"/>
          </p:nvPr>
        </p:nvSpPr>
        <p:spPr>
          <a:xfrm>
            <a:off x="713850" y="14152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83" name="Google Shape;1083;p80"/>
          <p:cNvGrpSpPr/>
          <p:nvPr/>
        </p:nvGrpSpPr>
        <p:grpSpPr>
          <a:xfrm>
            <a:off x="4523125" y="413800"/>
            <a:ext cx="1682340" cy="669750"/>
            <a:chOff x="5981625" y="1844100"/>
            <a:chExt cx="1682340" cy="669750"/>
          </a:xfrm>
        </p:grpSpPr>
        <p:sp>
          <p:nvSpPr>
            <p:cNvPr id="1084" name="Google Shape;1084;p80"/>
            <p:cNvSpPr/>
            <p:nvPr/>
          </p:nvSpPr>
          <p:spPr>
            <a:xfrm>
              <a:off x="5981625" y="1844100"/>
              <a:ext cx="1682340" cy="578084"/>
            </a:xfrm>
            <a:custGeom>
              <a:rect b="b" l="l" r="r" t="t"/>
              <a:pathLst>
                <a:path extrusionOk="0" h="3519" w="10241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5" name="Google Shape;1085;p80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1086" name="Google Shape;1086;p80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rect b="b" l="l" r="r" t="t"/>
                <a:pathLst>
                  <a:path extrusionOk="0" h="1845" w="8626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80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rect b="b" l="l" r="r" t="t"/>
                <a:pathLst>
                  <a:path extrusionOk="0" h="2471" w="7956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88" name="Google Shape;1088;p80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2021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89" name="Google Shape;108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80"/>
          <p:cNvSpPr txBox="1"/>
          <p:nvPr>
            <p:ph idx="4294967295" type="subTitle"/>
          </p:nvPr>
        </p:nvSpPr>
        <p:spPr>
          <a:xfrm>
            <a:off x="172225" y="3359300"/>
            <a:ext cx="4350900" cy="81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How are we can learn from each other in order to support our students in this journey?</a:t>
            </a:r>
            <a:endParaRPr b="1" sz="1600">
              <a:solidFill>
                <a:schemeClr val="dk1"/>
              </a:solidFill>
            </a:endParaRPr>
          </a:p>
        </p:txBody>
      </p:sp>
      <p:grpSp>
        <p:nvGrpSpPr>
          <p:cNvPr id="1091" name="Google Shape;1091;p80"/>
          <p:cNvGrpSpPr/>
          <p:nvPr/>
        </p:nvGrpSpPr>
        <p:grpSpPr>
          <a:xfrm>
            <a:off x="4993783" y="1699160"/>
            <a:ext cx="1682318" cy="2959915"/>
            <a:chOff x="5763550" y="1526817"/>
            <a:chExt cx="2007300" cy="3304583"/>
          </a:xfrm>
        </p:grpSpPr>
        <p:sp>
          <p:nvSpPr>
            <p:cNvPr id="1092" name="Google Shape;1092;p80"/>
            <p:cNvSpPr/>
            <p:nvPr/>
          </p:nvSpPr>
          <p:spPr>
            <a:xfrm>
              <a:off x="5763550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3" name="Google Shape;1093;p80"/>
            <p:cNvGrpSpPr/>
            <p:nvPr/>
          </p:nvGrpSpPr>
          <p:grpSpPr>
            <a:xfrm>
              <a:off x="6001552" y="1526817"/>
              <a:ext cx="1345451" cy="3221634"/>
              <a:chOff x="2736175" y="4424625"/>
              <a:chExt cx="439159" cy="1051550"/>
            </a:xfrm>
          </p:grpSpPr>
          <p:sp>
            <p:nvSpPr>
              <p:cNvPr id="1094" name="Google Shape;1094;p80"/>
              <p:cNvSpPr/>
              <p:nvPr/>
            </p:nvSpPr>
            <p:spPr>
              <a:xfrm>
                <a:off x="3000325" y="4985775"/>
                <a:ext cx="43900" cy="453650"/>
              </a:xfrm>
              <a:custGeom>
                <a:rect b="b" l="l" r="r" t="t"/>
                <a:pathLst>
                  <a:path extrusionOk="0" h="18146" w="1756">
                    <a:moveTo>
                      <a:pt x="878" y="1"/>
                    </a:moveTo>
                    <a:cubicBezTo>
                      <a:pt x="394" y="1"/>
                      <a:pt x="0" y="395"/>
                      <a:pt x="0" y="879"/>
                    </a:cubicBezTo>
                    <a:lnTo>
                      <a:pt x="0" y="17268"/>
                    </a:lnTo>
                    <a:cubicBezTo>
                      <a:pt x="0" y="17750"/>
                      <a:pt x="394" y="18146"/>
                      <a:pt x="878" y="18146"/>
                    </a:cubicBezTo>
                    <a:cubicBezTo>
                      <a:pt x="1365" y="18146"/>
                      <a:pt x="1756" y="17750"/>
                      <a:pt x="1756" y="17268"/>
                    </a:cubicBezTo>
                    <a:lnTo>
                      <a:pt x="1756" y="879"/>
                    </a:lnTo>
                    <a:cubicBezTo>
                      <a:pt x="1756" y="395"/>
                      <a:pt x="1365" y="1"/>
                      <a:pt x="878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80"/>
              <p:cNvSpPr/>
              <p:nvPr/>
            </p:nvSpPr>
            <p:spPr>
              <a:xfrm>
                <a:off x="2982100" y="5407750"/>
                <a:ext cx="153325" cy="67825"/>
              </a:xfrm>
              <a:custGeom>
                <a:rect b="b" l="l" r="r" t="t"/>
                <a:pathLst>
                  <a:path extrusionOk="0" h="2713" w="6133">
                    <a:moveTo>
                      <a:pt x="600" y="1"/>
                    </a:moveTo>
                    <a:cubicBezTo>
                      <a:pt x="1" y="1396"/>
                      <a:pt x="600" y="2713"/>
                      <a:pt x="600" y="2713"/>
                    </a:cubicBezTo>
                    <a:lnTo>
                      <a:pt x="4920" y="2713"/>
                    </a:lnTo>
                    <a:cubicBezTo>
                      <a:pt x="4920" y="2713"/>
                      <a:pt x="6132" y="2376"/>
                      <a:pt x="2610" y="31"/>
                    </a:cubicBezTo>
                    <a:lnTo>
                      <a:pt x="6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80"/>
              <p:cNvSpPr/>
              <p:nvPr/>
            </p:nvSpPr>
            <p:spPr>
              <a:xfrm>
                <a:off x="2991300" y="5464400"/>
                <a:ext cx="122575" cy="11775"/>
              </a:xfrm>
              <a:custGeom>
                <a:rect b="b" l="l" r="r" t="t"/>
                <a:pathLst>
                  <a:path extrusionOk="0" h="471" w="4903">
                    <a:moveTo>
                      <a:pt x="0" y="1"/>
                    </a:moveTo>
                    <a:lnTo>
                      <a:pt x="130" y="470"/>
                    </a:lnTo>
                    <a:lnTo>
                      <a:pt x="4580" y="470"/>
                    </a:lnTo>
                    <a:cubicBezTo>
                      <a:pt x="4903" y="361"/>
                      <a:pt x="4760" y="1"/>
                      <a:pt x="4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80"/>
              <p:cNvSpPr/>
              <p:nvPr/>
            </p:nvSpPr>
            <p:spPr>
              <a:xfrm>
                <a:off x="3058150" y="5434825"/>
                <a:ext cx="52150" cy="29600"/>
              </a:xfrm>
              <a:custGeom>
                <a:rect b="b" l="l" r="r" t="t"/>
                <a:pathLst>
                  <a:path extrusionOk="0" h="1184" w="2086">
                    <a:moveTo>
                      <a:pt x="903" y="0"/>
                    </a:moveTo>
                    <a:cubicBezTo>
                      <a:pt x="659" y="0"/>
                      <a:pt x="25" y="105"/>
                      <a:pt x="0" y="1184"/>
                    </a:cubicBezTo>
                    <a:lnTo>
                      <a:pt x="2086" y="1184"/>
                    </a:lnTo>
                    <a:cubicBezTo>
                      <a:pt x="2086" y="1184"/>
                      <a:pt x="2049" y="789"/>
                      <a:pt x="997" y="6"/>
                    </a:cubicBezTo>
                    <a:cubicBezTo>
                      <a:pt x="997" y="6"/>
                      <a:pt x="961" y="0"/>
                      <a:pt x="9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80"/>
              <p:cNvSpPr/>
              <p:nvPr/>
            </p:nvSpPr>
            <p:spPr>
              <a:xfrm>
                <a:off x="3004825" y="5432075"/>
                <a:ext cx="21450" cy="18825"/>
              </a:xfrm>
              <a:custGeom>
                <a:rect b="b" l="l" r="r" t="t"/>
                <a:pathLst>
                  <a:path extrusionOk="0" h="753" w="858">
                    <a:moveTo>
                      <a:pt x="429" y="0"/>
                    </a:moveTo>
                    <a:cubicBezTo>
                      <a:pt x="194" y="0"/>
                      <a:pt x="1" y="168"/>
                      <a:pt x="1" y="375"/>
                    </a:cubicBezTo>
                    <a:cubicBezTo>
                      <a:pt x="1" y="583"/>
                      <a:pt x="194" y="753"/>
                      <a:pt x="429" y="753"/>
                    </a:cubicBezTo>
                    <a:cubicBezTo>
                      <a:pt x="667" y="753"/>
                      <a:pt x="858" y="583"/>
                      <a:pt x="858" y="375"/>
                    </a:cubicBezTo>
                    <a:cubicBezTo>
                      <a:pt x="858" y="168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80"/>
              <p:cNvSpPr/>
              <p:nvPr/>
            </p:nvSpPr>
            <p:spPr>
              <a:xfrm>
                <a:off x="2909300" y="4985775"/>
                <a:ext cx="47075" cy="440200"/>
              </a:xfrm>
              <a:custGeom>
                <a:rect b="b" l="l" r="r" t="t"/>
                <a:pathLst>
                  <a:path extrusionOk="0" h="17608" w="1883">
                    <a:moveTo>
                      <a:pt x="875" y="1"/>
                    </a:moveTo>
                    <a:cubicBezTo>
                      <a:pt x="389" y="4"/>
                      <a:pt x="1" y="403"/>
                      <a:pt x="4" y="885"/>
                    </a:cubicBezTo>
                    <a:lnTo>
                      <a:pt x="123" y="16737"/>
                    </a:lnTo>
                    <a:cubicBezTo>
                      <a:pt x="127" y="17220"/>
                      <a:pt x="521" y="17608"/>
                      <a:pt x="1001" y="17608"/>
                    </a:cubicBezTo>
                    <a:lnTo>
                      <a:pt x="1008" y="17608"/>
                    </a:lnTo>
                    <a:cubicBezTo>
                      <a:pt x="1494" y="17604"/>
                      <a:pt x="1882" y="17207"/>
                      <a:pt x="1879" y="16723"/>
                    </a:cubicBezTo>
                    <a:lnTo>
                      <a:pt x="1760" y="872"/>
                    </a:lnTo>
                    <a:cubicBezTo>
                      <a:pt x="1752" y="392"/>
                      <a:pt x="1361" y="1"/>
                      <a:pt x="882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80"/>
              <p:cNvSpPr/>
              <p:nvPr/>
            </p:nvSpPr>
            <p:spPr>
              <a:xfrm>
                <a:off x="2896375" y="5407675"/>
                <a:ext cx="152025" cy="67900"/>
              </a:xfrm>
              <a:custGeom>
                <a:rect b="b" l="l" r="r" t="t"/>
                <a:pathLst>
                  <a:path extrusionOk="0" h="2716" w="6081">
                    <a:moveTo>
                      <a:pt x="2552" y="1"/>
                    </a:moveTo>
                    <a:lnTo>
                      <a:pt x="600" y="4"/>
                    </a:lnTo>
                    <a:cubicBezTo>
                      <a:pt x="0" y="1399"/>
                      <a:pt x="603" y="2716"/>
                      <a:pt x="603" y="2716"/>
                    </a:cubicBezTo>
                    <a:lnTo>
                      <a:pt x="4954" y="2705"/>
                    </a:lnTo>
                    <a:cubicBezTo>
                      <a:pt x="4954" y="2705"/>
                      <a:pt x="6080" y="2334"/>
                      <a:pt x="2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80"/>
              <p:cNvSpPr/>
              <p:nvPr/>
            </p:nvSpPr>
            <p:spPr>
              <a:xfrm>
                <a:off x="2905975" y="5464150"/>
                <a:ext cx="122350" cy="12025"/>
              </a:xfrm>
              <a:custGeom>
                <a:rect b="b" l="l" r="r" t="t"/>
                <a:pathLst>
                  <a:path extrusionOk="0" h="481" w="4894">
                    <a:moveTo>
                      <a:pt x="4679" y="0"/>
                    </a:moveTo>
                    <a:lnTo>
                      <a:pt x="1" y="11"/>
                    </a:lnTo>
                    <a:lnTo>
                      <a:pt x="130" y="480"/>
                    </a:lnTo>
                    <a:lnTo>
                      <a:pt x="4580" y="470"/>
                    </a:lnTo>
                    <a:cubicBezTo>
                      <a:pt x="4894" y="283"/>
                      <a:pt x="4679" y="0"/>
                      <a:pt x="4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80"/>
              <p:cNvSpPr/>
              <p:nvPr/>
            </p:nvSpPr>
            <p:spPr>
              <a:xfrm>
                <a:off x="2970275" y="5435850"/>
                <a:ext cx="54475" cy="28500"/>
              </a:xfrm>
              <a:custGeom>
                <a:rect b="b" l="l" r="r" t="t"/>
                <a:pathLst>
                  <a:path extrusionOk="0" h="1140" w="2179">
                    <a:moveTo>
                      <a:pt x="962" y="0"/>
                    </a:moveTo>
                    <a:cubicBezTo>
                      <a:pt x="656" y="0"/>
                      <a:pt x="21" y="123"/>
                      <a:pt x="1" y="1140"/>
                    </a:cubicBezTo>
                    <a:lnTo>
                      <a:pt x="2165" y="1132"/>
                    </a:lnTo>
                    <a:cubicBezTo>
                      <a:pt x="2165" y="1132"/>
                      <a:pt x="2179" y="793"/>
                      <a:pt x="1124" y="13"/>
                    </a:cubicBezTo>
                    <a:cubicBezTo>
                      <a:pt x="1124" y="13"/>
                      <a:pt x="1060" y="0"/>
                      <a:pt x="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80"/>
              <p:cNvSpPr/>
              <p:nvPr/>
            </p:nvSpPr>
            <p:spPr>
              <a:xfrm>
                <a:off x="2919525" y="5432000"/>
                <a:ext cx="21350" cy="18825"/>
              </a:xfrm>
              <a:custGeom>
                <a:rect b="b" l="l" r="r" t="t"/>
                <a:pathLst>
                  <a:path extrusionOk="0" h="753" w="854">
                    <a:moveTo>
                      <a:pt x="425" y="0"/>
                    </a:moveTo>
                    <a:cubicBezTo>
                      <a:pt x="190" y="0"/>
                      <a:pt x="0" y="171"/>
                      <a:pt x="0" y="378"/>
                    </a:cubicBezTo>
                    <a:cubicBezTo>
                      <a:pt x="0" y="586"/>
                      <a:pt x="190" y="752"/>
                      <a:pt x="429" y="752"/>
                    </a:cubicBezTo>
                    <a:cubicBezTo>
                      <a:pt x="663" y="752"/>
                      <a:pt x="853" y="582"/>
                      <a:pt x="853" y="375"/>
                    </a:cubicBezTo>
                    <a:cubicBezTo>
                      <a:pt x="853" y="167"/>
                      <a:pt x="663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80"/>
              <p:cNvSpPr/>
              <p:nvPr/>
            </p:nvSpPr>
            <p:spPr>
              <a:xfrm>
                <a:off x="2956075" y="4664525"/>
                <a:ext cx="46550" cy="96725"/>
              </a:xfrm>
              <a:custGeom>
                <a:rect b="b" l="l" r="r" t="t"/>
                <a:pathLst>
                  <a:path extrusionOk="0" h="3869" w="1862">
                    <a:moveTo>
                      <a:pt x="933" y="0"/>
                    </a:moveTo>
                    <a:cubicBezTo>
                      <a:pt x="420" y="0"/>
                      <a:pt x="1" y="419"/>
                      <a:pt x="1" y="929"/>
                    </a:cubicBezTo>
                    <a:lnTo>
                      <a:pt x="1" y="2940"/>
                    </a:lnTo>
                    <a:cubicBezTo>
                      <a:pt x="1" y="3450"/>
                      <a:pt x="420" y="3869"/>
                      <a:pt x="933" y="3869"/>
                    </a:cubicBezTo>
                    <a:cubicBezTo>
                      <a:pt x="1443" y="3869"/>
                      <a:pt x="1862" y="3450"/>
                      <a:pt x="1862" y="2940"/>
                    </a:cubicBezTo>
                    <a:lnTo>
                      <a:pt x="1862" y="929"/>
                    </a:lnTo>
                    <a:cubicBezTo>
                      <a:pt x="1862" y="419"/>
                      <a:pt x="1443" y="0"/>
                      <a:pt x="933" y="0"/>
                    </a:cubicBezTo>
                    <a:close/>
                  </a:path>
                </a:pathLst>
              </a:custGeom>
              <a:solidFill>
                <a:srgbClr val="DE98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80"/>
              <p:cNvSpPr/>
              <p:nvPr/>
            </p:nvSpPr>
            <p:spPr>
              <a:xfrm>
                <a:off x="2956075" y="4673450"/>
                <a:ext cx="46550" cy="43650"/>
              </a:xfrm>
              <a:custGeom>
                <a:rect b="b" l="l" r="r" t="t"/>
                <a:pathLst>
                  <a:path extrusionOk="0" h="1746" w="1862">
                    <a:moveTo>
                      <a:pt x="1" y="1"/>
                    </a:moveTo>
                    <a:lnTo>
                      <a:pt x="1" y="1552"/>
                    </a:lnTo>
                    <a:cubicBezTo>
                      <a:pt x="1" y="1552"/>
                      <a:pt x="462" y="1746"/>
                      <a:pt x="1013" y="1746"/>
                    </a:cubicBezTo>
                    <a:cubicBezTo>
                      <a:pt x="1289" y="1746"/>
                      <a:pt x="1587" y="1697"/>
                      <a:pt x="1862" y="1552"/>
                    </a:cubicBezTo>
                    <a:lnTo>
                      <a:pt x="1862" y="1"/>
                    </a:lnTo>
                    <a:close/>
                  </a:path>
                </a:pathLst>
              </a:custGeom>
              <a:solidFill>
                <a:srgbClr val="2823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80"/>
              <p:cNvSpPr/>
              <p:nvPr/>
            </p:nvSpPr>
            <p:spPr>
              <a:xfrm>
                <a:off x="2866250" y="4735450"/>
                <a:ext cx="225675" cy="320350"/>
              </a:xfrm>
              <a:custGeom>
                <a:rect b="b" l="l" r="r" t="t"/>
                <a:pathLst>
                  <a:path extrusionOk="0" h="12814" w="9027">
                    <a:moveTo>
                      <a:pt x="4319" y="1"/>
                    </a:moveTo>
                    <a:cubicBezTo>
                      <a:pt x="1907" y="1"/>
                      <a:pt x="1" y="1491"/>
                      <a:pt x="158" y="3512"/>
                    </a:cubicBezTo>
                    <a:cubicBezTo>
                      <a:pt x="253" y="4716"/>
                      <a:pt x="1423" y="7037"/>
                      <a:pt x="1447" y="7721"/>
                    </a:cubicBezTo>
                    <a:cubicBezTo>
                      <a:pt x="1484" y="8783"/>
                      <a:pt x="1321" y="9636"/>
                      <a:pt x="1290" y="10388"/>
                    </a:cubicBezTo>
                    <a:cubicBezTo>
                      <a:pt x="1246" y="11534"/>
                      <a:pt x="1907" y="12814"/>
                      <a:pt x="4319" y="12814"/>
                    </a:cubicBezTo>
                    <a:lnTo>
                      <a:pt x="4710" y="12814"/>
                    </a:lnTo>
                    <a:cubicBezTo>
                      <a:pt x="7122" y="12814"/>
                      <a:pt x="7782" y="11534"/>
                      <a:pt x="7738" y="10388"/>
                    </a:cubicBezTo>
                    <a:cubicBezTo>
                      <a:pt x="7707" y="9636"/>
                      <a:pt x="7612" y="9037"/>
                      <a:pt x="7612" y="7721"/>
                    </a:cubicBezTo>
                    <a:cubicBezTo>
                      <a:pt x="7612" y="6571"/>
                      <a:pt x="8775" y="4716"/>
                      <a:pt x="8868" y="3512"/>
                    </a:cubicBezTo>
                    <a:cubicBezTo>
                      <a:pt x="9027" y="1491"/>
                      <a:pt x="7122" y="1"/>
                      <a:pt x="4710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80"/>
              <p:cNvSpPr/>
              <p:nvPr/>
            </p:nvSpPr>
            <p:spPr>
              <a:xfrm>
                <a:off x="2895625" y="5015800"/>
                <a:ext cx="160925" cy="188100"/>
              </a:xfrm>
              <a:custGeom>
                <a:rect b="b" l="l" r="r" t="t"/>
                <a:pathLst>
                  <a:path extrusionOk="0" h="7524" w="6437">
                    <a:moveTo>
                      <a:pt x="6124" y="7384"/>
                    </a:moveTo>
                    <a:cubicBezTo>
                      <a:pt x="6123" y="7393"/>
                      <a:pt x="6122" y="7402"/>
                      <a:pt x="6121" y="7411"/>
                    </a:cubicBezTo>
                    <a:lnTo>
                      <a:pt x="6137" y="7384"/>
                    </a:lnTo>
                    <a:cubicBezTo>
                      <a:pt x="6133" y="7384"/>
                      <a:pt x="6128" y="7384"/>
                      <a:pt x="6124" y="7384"/>
                    </a:cubicBezTo>
                    <a:close/>
                    <a:moveTo>
                      <a:pt x="5768" y="0"/>
                    </a:moveTo>
                    <a:cubicBezTo>
                      <a:pt x="5221" y="0"/>
                      <a:pt x="4669" y="118"/>
                      <a:pt x="4120" y="191"/>
                    </a:cubicBezTo>
                    <a:cubicBezTo>
                      <a:pt x="3703" y="248"/>
                      <a:pt x="3281" y="276"/>
                      <a:pt x="2859" y="276"/>
                    </a:cubicBezTo>
                    <a:cubicBezTo>
                      <a:pt x="2465" y="276"/>
                      <a:pt x="2071" y="251"/>
                      <a:pt x="1680" y="202"/>
                    </a:cubicBezTo>
                    <a:cubicBezTo>
                      <a:pt x="1328" y="159"/>
                      <a:pt x="977" y="96"/>
                      <a:pt x="624" y="96"/>
                    </a:cubicBezTo>
                    <a:cubicBezTo>
                      <a:pt x="558" y="96"/>
                      <a:pt x="492" y="98"/>
                      <a:pt x="425" y="103"/>
                    </a:cubicBezTo>
                    <a:lnTo>
                      <a:pt x="381" y="86"/>
                    </a:lnTo>
                    <a:cubicBezTo>
                      <a:pt x="74" y="2553"/>
                      <a:pt x="0" y="5047"/>
                      <a:pt x="156" y="7523"/>
                    </a:cubicBezTo>
                    <a:lnTo>
                      <a:pt x="225" y="7449"/>
                    </a:lnTo>
                    <a:cubicBezTo>
                      <a:pt x="1013" y="7435"/>
                      <a:pt x="1800" y="7424"/>
                      <a:pt x="2589" y="7411"/>
                    </a:cubicBezTo>
                    <a:cubicBezTo>
                      <a:pt x="2667" y="7411"/>
                      <a:pt x="2749" y="7411"/>
                      <a:pt x="2827" y="7408"/>
                    </a:cubicBezTo>
                    <a:lnTo>
                      <a:pt x="2844" y="7347"/>
                    </a:lnTo>
                    <a:cubicBezTo>
                      <a:pt x="2749" y="5485"/>
                      <a:pt x="2708" y="3618"/>
                      <a:pt x="2728" y="1753"/>
                    </a:cubicBezTo>
                    <a:cubicBezTo>
                      <a:pt x="2732" y="1682"/>
                      <a:pt x="2735" y="1603"/>
                      <a:pt x="2786" y="1556"/>
                    </a:cubicBezTo>
                    <a:cubicBezTo>
                      <a:pt x="2827" y="1515"/>
                      <a:pt x="2888" y="1504"/>
                      <a:pt x="2946" y="1501"/>
                    </a:cubicBezTo>
                    <a:cubicBezTo>
                      <a:pt x="2997" y="1497"/>
                      <a:pt x="3049" y="1495"/>
                      <a:pt x="3100" y="1495"/>
                    </a:cubicBezTo>
                    <a:cubicBezTo>
                      <a:pt x="3383" y="1495"/>
                      <a:pt x="3666" y="1557"/>
                      <a:pt x="3923" y="1678"/>
                    </a:cubicBezTo>
                    <a:lnTo>
                      <a:pt x="3994" y="1780"/>
                    </a:lnTo>
                    <a:cubicBezTo>
                      <a:pt x="3970" y="2233"/>
                      <a:pt x="3950" y="2685"/>
                      <a:pt x="3929" y="3138"/>
                    </a:cubicBezTo>
                    <a:cubicBezTo>
                      <a:pt x="3861" y="4553"/>
                      <a:pt x="3794" y="5969"/>
                      <a:pt x="3906" y="7377"/>
                    </a:cubicBezTo>
                    <a:cubicBezTo>
                      <a:pt x="4647" y="7380"/>
                      <a:pt x="5384" y="7380"/>
                      <a:pt x="6124" y="7384"/>
                    </a:cubicBezTo>
                    <a:lnTo>
                      <a:pt x="6124" y="7384"/>
                    </a:lnTo>
                    <a:cubicBezTo>
                      <a:pt x="6387" y="4946"/>
                      <a:pt x="6436" y="2486"/>
                      <a:pt x="6274" y="39"/>
                    </a:cubicBezTo>
                    <a:cubicBezTo>
                      <a:pt x="6106" y="11"/>
                      <a:pt x="5937" y="0"/>
                      <a:pt x="5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80"/>
              <p:cNvSpPr/>
              <p:nvPr/>
            </p:nvSpPr>
            <p:spPr>
              <a:xfrm>
                <a:off x="2893500" y="5190775"/>
                <a:ext cx="77475" cy="21875"/>
              </a:xfrm>
              <a:custGeom>
                <a:rect b="b" l="l" r="r" t="t"/>
                <a:pathLst>
                  <a:path extrusionOk="0" h="875" w="3099">
                    <a:moveTo>
                      <a:pt x="27" y="1"/>
                    </a:moveTo>
                    <a:cubicBezTo>
                      <a:pt x="13" y="1"/>
                      <a:pt x="0" y="14"/>
                      <a:pt x="0" y="28"/>
                    </a:cubicBezTo>
                    <a:lnTo>
                      <a:pt x="0" y="848"/>
                    </a:lnTo>
                    <a:cubicBezTo>
                      <a:pt x="0" y="861"/>
                      <a:pt x="13" y="875"/>
                      <a:pt x="27" y="875"/>
                    </a:cubicBezTo>
                    <a:lnTo>
                      <a:pt x="3072" y="875"/>
                    </a:lnTo>
                    <a:cubicBezTo>
                      <a:pt x="3086" y="875"/>
                      <a:pt x="3099" y="861"/>
                      <a:pt x="3099" y="848"/>
                    </a:cubicBezTo>
                    <a:lnTo>
                      <a:pt x="3099" y="28"/>
                    </a:lnTo>
                    <a:cubicBezTo>
                      <a:pt x="3099" y="14"/>
                      <a:pt x="3086" y="1"/>
                      <a:pt x="3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80"/>
              <p:cNvSpPr/>
              <p:nvPr/>
            </p:nvSpPr>
            <p:spPr>
              <a:xfrm>
                <a:off x="2983625" y="5190775"/>
                <a:ext cx="75825" cy="21875"/>
              </a:xfrm>
              <a:custGeom>
                <a:rect b="b" l="l" r="r" t="t"/>
                <a:pathLst>
                  <a:path extrusionOk="0" h="875" w="3033">
                    <a:moveTo>
                      <a:pt x="29" y="1"/>
                    </a:moveTo>
                    <a:cubicBezTo>
                      <a:pt x="12" y="1"/>
                      <a:pt x="1" y="14"/>
                      <a:pt x="1" y="28"/>
                    </a:cubicBezTo>
                    <a:lnTo>
                      <a:pt x="1" y="848"/>
                    </a:lnTo>
                    <a:cubicBezTo>
                      <a:pt x="1" y="861"/>
                      <a:pt x="12" y="875"/>
                      <a:pt x="29" y="875"/>
                    </a:cubicBezTo>
                    <a:lnTo>
                      <a:pt x="3005" y="875"/>
                    </a:lnTo>
                    <a:cubicBezTo>
                      <a:pt x="3019" y="875"/>
                      <a:pt x="3033" y="861"/>
                      <a:pt x="3033" y="848"/>
                    </a:cubicBezTo>
                    <a:lnTo>
                      <a:pt x="3033" y="28"/>
                    </a:lnTo>
                    <a:cubicBezTo>
                      <a:pt x="3033" y="14"/>
                      <a:pt x="3019" y="1"/>
                      <a:pt x="30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80"/>
              <p:cNvSpPr/>
              <p:nvPr/>
            </p:nvSpPr>
            <p:spPr>
              <a:xfrm>
                <a:off x="2861195" y="4735453"/>
                <a:ext cx="230147" cy="327150"/>
              </a:xfrm>
              <a:custGeom>
                <a:rect b="b" l="l" r="r" t="t"/>
                <a:pathLst>
                  <a:path extrusionOk="0" h="13086" w="9052">
                    <a:moveTo>
                      <a:pt x="3369" y="1"/>
                    </a:moveTo>
                    <a:cubicBezTo>
                      <a:pt x="2461" y="188"/>
                      <a:pt x="1815" y="504"/>
                      <a:pt x="1155" y="1032"/>
                    </a:cubicBezTo>
                    <a:cubicBezTo>
                      <a:pt x="804" y="1311"/>
                      <a:pt x="552" y="1957"/>
                      <a:pt x="355" y="2359"/>
                    </a:cubicBezTo>
                    <a:cubicBezTo>
                      <a:pt x="1" y="3080"/>
                      <a:pt x="423" y="4353"/>
                      <a:pt x="621" y="5129"/>
                    </a:cubicBezTo>
                    <a:cubicBezTo>
                      <a:pt x="1270" y="7676"/>
                      <a:pt x="723" y="9694"/>
                      <a:pt x="849" y="12321"/>
                    </a:cubicBezTo>
                    <a:cubicBezTo>
                      <a:pt x="858" y="12531"/>
                      <a:pt x="1147" y="12729"/>
                      <a:pt x="1338" y="12814"/>
                    </a:cubicBezTo>
                    <a:cubicBezTo>
                      <a:pt x="1413" y="12848"/>
                      <a:pt x="1747" y="12872"/>
                      <a:pt x="1828" y="12875"/>
                    </a:cubicBezTo>
                    <a:cubicBezTo>
                      <a:pt x="2555" y="12917"/>
                      <a:pt x="3308" y="13086"/>
                      <a:pt x="4042" y="13086"/>
                    </a:cubicBezTo>
                    <a:cubicBezTo>
                      <a:pt x="4218" y="13086"/>
                      <a:pt x="4394" y="13076"/>
                      <a:pt x="4567" y="13052"/>
                    </a:cubicBezTo>
                    <a:cubicBezTo>
                      <a:pt x="5836" y="12882"/>
                      <a:pt x="6169" y="12998"/>
                      <a:pt x="7496" y="12858"/>
                    </a:cubicBezTo>
                    <a:lnTo>
                      <a:pt x="8347" y="12657"/>
                    </a:lnTo>
                    <a:cubicBezTo>
                      <a:pt x="8623" y="12525"/>
                      <a:pt x="8504" y="11191"/>
                      <a:pt x="8487" y="10885"/>
                    </a:cubicBezTo>
                    <a:cubicBezTo>
                      <a:pt x="8358" y="8527"/>
                      <a:pt x="8218" y="6891"/>
                      <a:pt x="8752" y="4590"/>
                    </a:cubicBezTo>
                    <a:cubicBezTo>
                      <a:pt x="8878" y="4043"/>
                      <a:pt x="9052" y="3482"/>
                      <a:pt x="8963" y="2927"/>
                    </a:cubicBezTo>
                    <a:cubicBezTo>
                      <a:pt x="8901" y="2529"/>
                      <a:pt x="8711" y="2164"/>
                      <a:pt x="8496" y="1828"/>
                    </a:cubicBezTo>
                    <a:cubicBezTo>
                      <a:pt x="7904" y="916"/>
                      <a:pt x="7006" y="113"/>
                      <a:pt x="5928" y="1"/>
                    </a:cubicBezTo>
                    <a:lnTo>
                      <a:pt x="5894" y="62"/>
                    </a:lnTo>
                    <a:cubicBezTo>
                      <a:pt x="5894" y="344"/>
                      <a:pt x="5710" y="613"/>
                      <a:pt x="5448" y="712"/>
                    </a:cubicBezTo>
                    <a:cubicBezTo>
                      <a:pt x="5360" y="746"/>
                      <a:pt x="5268" y="760"/>
                      <a:pt x="5176" y="770"/>
                    </a:cubicBezTo>
                    <a:cubicBezTo>
                      <a:pt x="5115" y="775"/>
                      <a:pt x="5053" y="778"/>
                      <a:pt x="4992" y="778"/>
                    </a:cubicBezTo>
                    <a:cubicBezTo>
                      <a:pt x="4630" y="778"/>
                      <a:pt x="4269" y="684"/>
                      <a:pt x="3955" y="501"/>
                    </a:cubicBezTo>
                    <a:cubicBezTo>
                      <a:pt x="3754" y="385"/>
                      <a:pt x="3564" y="222"/>
                      <a:pt x="3485" y="5"/>
                    </a:cubicBez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80"/>
              <p:cNvSpPr/>
              <p:nvPr/>
            </p:nvSpPr>
            <p:spPr>
              <a:xfrm>
                <a:off x="3033609" y="4765950"/>
                <a:ext cx="136100" cy="281275"/>
              </a:xfrm>
              <a:custGeom>
                <a:rect b="b" l="l" r="r" t="t"/>
                <a:pathLst>
                  <a:path extrusionOk="0" h="11251" w="5444">
                    <a:moveTo>
                      <a:pt x="953" y="1"/>
                    </a:moveTo>
                    <a:cubicBezTo>
                      <a:pt x="826" y="1"/>
                      <a:pt x="696" y="30"/>
                      <a:pt x="575" y="91"/>
                    </a:cubicBezTo>
                    <a:cubicBezTo>
                      <a:pt x="167" y="302"/>
                      <a:pt x="0" y="806"/>
                      <a:pt x="211" y="1217"/>
                    </a:cubicBezTo>
                    <a:cubicBezTo>
                      <a:pt x="235" y="1261"/>
                      <a:pt x="2617" y="5977"/>
                      <a:pt x="3708" y="10608"/>
                    </a:cubicBezTo>
                    <a:cubicBezTo>
                      <a:pt x="3801" y="10992"/>
                      <a:pt x="4144" y="11250"/>
                      <a:pt x="4522" y="11250"/>
                    </a:cubicBezTo>
                    <a:cubicBezTo>
                      <a:pt x="4586" y="11250"/>
                      <a:pt x="4651" y="11244"/>
                      <a:pt x="4716" y="11226"/>
                    </a:cubicBezTo>
                    <a:cubicBezTo>
                      <a:pt x="5165" y="11121"/>
                      <a:pt x="5443" y="10672"/>
                      <a:pt x="5338" y="10223"/>
                    </a:cubicBezTo>
                    <a:cubicBezTo>
                      <a:pt x="4198" y="5391"/>
                      <a:pt x="1803" y="655"/>
                      <a:pt x="1701" y="459"/>
                    </a:cubicBezTo>
                    <a:cubicBezTo>
                      <a:pt x="1553" y="168"/>
                      <a:pt x="1258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80"/>
              <p:cNvSpPr/>
              <p:nvPr/>
            </p:nvSpPr>
            <p:spPr>
              <a:xfrm>
                <a:off x="2746925" y="4490925"/>
                <a:ext cx="173875" cy="316950"/>
              </a:xfrm>
              <a:custGeom>
                <a:rect b="b" l="l" r="r" t="t"/>
                <a:pathLst>
                  <a:path extrusionOk="0" h="12678" w="6955">
                    <a:moveTo>
                      <a:pt x="837" y="0"/>
                    </a:moveTo>
                    <a:cubicBezTo>
                      <a:pt x="375" y="0"/>
                      <a:pt x="0" y="375"/>
                      <a:pt x="0" y="837"/>
                    </a:cubicBezTo>
                    <a:cubicBezTo>
                      <a:pt x="0" y="5981"/>
                      <a:pt x="1028" y="9533"/>
                      <a:pt x="3056" y="11398"/>
                    </a:cubicBezTo>
                    <a:cubicBezTo>
                      <a:pt x="4321" y="12562"/>
                      <a:pt x="5563" y="12677"/>
                      <a:pt x="6002" y="12677"/>
                    </a:cubicBezTo>
                    <a:cubicBezTo>
                      <a:pt x="6077" y="12677"/>
                      <a:pt x="6128" y="12674"/>
                      <a:pt x="6152" y="12671"/>
                    </a:cubicBezTo>
                    <a:cubicBezTo>
                      <a:pt x="6614" y="12633"/>
                      <a:pt x="6955" y="12228"/>
                      <a:pt x="6917" y="11769"/>
                    </a:cubicBezTo>
                    <a:cubicBezTo>
                      <a:pt x="6882" y="11329"/>
                      <a:pt x="6515" y="11000"/>
                      <a:pt x="6082" y="11000"/>
                    </a:cubicBezTo>
                    <a:cubicBezTo>
                      <a:pt x="6059" y="11000"/>
                      <a:pt x="6036" y="11001"/>
                      <a:pt x="6013" y="11003"/>
                    </a:cubicBezTo>
                    <a:cubicBezTo>
                      <a:pt x="6012" y="11003"/>
                      <a:pt x="6004" y="11004"/>
                      <a:pt x="5989" y="11004"/>
                    </a:cubicBezTo>
                    <a:cubicBezTo>
                      <a:pt x="5844" y="11004"/>
                      <a:pt x="5045" y="10955"/>
                      <a:pt x="4189" y="10169"/>
                    </a:cubicBezTo>
                    <a:cubicBezTo>
                      <a:pt x="3039" y="9112"/>
                      <a:pt x="1671" y="6635"/>
                      <a:pt x="1671" y="837"/>
                    </a:cubicBezTo>
                    <a:cubicBezTo>
                      <a:pt x="1671" y="375"/>
                      <a:pt x="1297" y="0"/>
                      <a:pt x="8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80"/>
              <p:cNvSpPr/>
              <p:nvPr/>
            </p:nvSpPr>
            <p:spPr>
              <a:xfrm>
                <a:off x="2957950" y="4664175"/>
                <a:ext cx="46550" cy="96825"/>
              </a:xfrm>
              <a:custGeom>
                <a:rect b="b" l="l" r="r" t="t"/>
                <a:pathLst>
                  <a:path extrusionOk="0" h="3873" w="1862">
                    <a:moveTo>
                      <a:pt x="933" y="1"/>
                    </a:moveTo>
                    <a:cubicBezTo>
                      <a:pt x="419" y="1"/>
                      <a:pt x="1" y="419"/>
                      <a:pt x="1" y="933"/>
                    </a:cubicBezTo>
                    <a:lnTo>
                      <a:pt x="1" y="2941"/>
                    </a:lnTo>
                    <a:cubicBezTo>
                      <a:pt x="1" y="3454"/>
                      <a:pt x="419" y="3872"/>
                      <a:pt x="933" y="3872"/>
                    </a:cubicBezTo>
                    <a:cubicBezTo>
                      <a:pt x="1444" y="3872"/>
                      <a:pt x="1862" y="3454"/>
                      <a:pt x="1862" y="2941"/>
                    </a:cubicBezTo>
                    <a:lnTo>
                      <a:pt x="1862" y="933"/>
                    </a:lnTo>
                    <a:cubicBezTo>
                      <a:pt x="1862" y="419"/>
                      <a:pt x="1444" y="1"/>
                      <a:pt x="933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80"/>
              <p:cNvSpPr/>
              <p:nvPr/>
            </p:nvSpPr>
            <p:spPr>
              <a:xfrm>
                <a:off x="2957950" y="4673200"/>
                <a:ext cx="46550" cy="43575"/>
              </a:xfrm>
              <a:custGeom>
                <a:rect b="b" l="l" r="r" t="t"/>
                <a:pathLst>
                  <a:path extrusionOk="0" h="1743" w="1862">
                    <a:moveTo>
                      <a:pt x="1" y="0"/>
                    </a:moveTo>
                    <a:lnTo>
                      <a:pt x="1" y="1548"/>
                    </a:lnTo>
                    <a:cubicBezTo>
                      <a:pt x="1" y="1548"/>
                      <a:pt x="462" y="1742"/>
                      <a:pt x="1013" y="1742"/>
                    </a:cubicBezTo>
                    <a:cubicBezTo>
                      <a:pt x="1289" y="1742"/>
                      <a:pt x="1587" y="1694"/>
                      <a:pt x="1862" y="1548"/>
                    </a:cubicBezTo>
                    <a:lnTo>
                      <a:pt x="18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80"/>
              <p:cNvSpPr/>
              <p:nvPr/>
            </p:nvSpPr>
            <p:spPr>
              <a:xfrm>
                <a:off x="2872725" y="4613400"/>
                <a:ext cx="52250" cy="48925"/>
              </a:xfrm>
              <a:custGeom>
                <a:rect b="b" l="l" r="r" t="t"/>
                <a:pathLst>
                  <a:path extrusionOk="0" h="1957" w="2090">
                    <a:moveTo>
                      <a:pt x="1042" y="1"/>
                    </a:moveTo>
                    <a:cubicBezTo>
                      <a:pt x="563" y="1"/>
                      <a:pt x="147" y="354"/>
                      <a:pt x="79" y="841"/>
                    </a:cubicBezTo>
                    <a:cubicBezTo>
                      <a:pt x="1" y="1375"/>
                      <a:pt x="375" y="1872"/>
                      <a:pt x="909" y="1947"/>
                    </a:cubicBezTo>
                    <a:cubicBezTo>
                      <a:pt x="955" y="1953"/>
                      <a:pt x="1001" y="1957"/>
                      <a:pt x="1046" y="1957"/>
                    </a:cubicBezTo>
                    <a:cubicBezTo>
                      <a:pt x="1528" y="1957"/>
                      <a:pt x="1946" y="1605"/>
                      <a:pt x="2015" y="1117"/>
                    </a:cubicBezTo>
                    <a:cubicBezTo>
                      <a:pt x="2089" y="579"/>
                      <a:pt x="1719" y="85"/>
                      <a:pt x="1185" y="11"/>
                    </a:cubicBezTo>
                    <a:cubicBezTo>
                      <a:pt x="1137" y="4"/>
                      <a:pt x="1089" y="1"/>
                      <a:pt x="1042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80"/>
              <p:cNvSpPr/>
              <p:nvPr/>
            </p:nvSpPr>
            <p:spPr>
              <a:xfrm>
                <a:off x="3035600" y="4612900"/>
                <a:ext cx="52250" cy="49000"/>
              </a:xfrm>
              <a:custGeom>
                <a:rect b="b" l="l" r="r" t="t"/>
                <a:pathLst>
                  <a:path extrusionOk="0" h="1960" w="2090">
                    <a:moveTo>
                      <a:pt x="1047" y="1"/>
                    </a:moveTo>
                    <a:cubicBezTo>
                      <a:pt x="566" y="1"/>
                      <a:pt x="148" y="355"/>
                      <a:pt x="76" y="844"/>
                    </a:cubicBezTo>
                    <a:cubicBezTo>
                      <a:pt x="1" y="1378"/>
                      <a:pt x="375" y="1875"/>
                      <a:pt x="910" y="1950"/>
                    </a:cubicBezTo>
                    <a:cubicBezTo>
                      <a:pt x="956" y="1956"/>
                      <a:pt x="1001" y="1959"/>
                      <a:pt x="1046" y="1959"/>
                    </a:cubicBezTo>
                    <a:cubicBezTo>
                      <a:pt x="1526" y="1959"/>
                      <a:pt x="1947" y="1607"/>
                      <a:pt x="2015" y="1116"/>
                    </a:cubicBezTo>
                    <a:cubicBezTo>
                      <a:pt x="2090" y="582"/>
                      <a:pt x="1719" y="89"/>
                      <a:pt x="1185" y="11"/>
                    </a:cubicBezTo>
                    <a:cubicBezTo>
                      <a:pt x="1139" y="4"/>
                      <a:pt x="1093" y="1"/>
                      <a:pt x="1047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80"/>
              <p:cNvSpPr/>
              <p:nvPr/>
            </p:nvSpPr>
            <p:spPr>
              <a:xfrm>
                <a:off x="2890250" y="4457300"/>
                <a:ext cx="177375" cy="238400"/>
              </a:xfrm>
              <a:custGeom>
                <a:rect b="b" l="l" r="r" t="t"/>
                <a:pathLst>
                  <a:path extrusionOk="0" h="9536" w="7095">
                    <a:moveTo>
                      <a:pt x="3521" y="0"/>
                    </a:moveTo>
                    <a:cubicBezTo>
                      <a:pt x="3494" y="0"/>
                      <a:pt x="3467" y="0"/>
                      <a:pt x="3440" y="1"/>
                    </a:cubicBezTo>
                    <a:cubicBezTo>
                      <a:pt x="1528" y="46"/>
                      <a:pt x="0" y="1645"/>
                      <a:pt x="41" y="3557"/>
                    </a:cubicBezTo>
                    <a:lnTo>
                      <a:pt x="102" y="6139"/>
                    </a:lnTo>
                    <a:cubicBezTo>
                      <a:pt x="143" y="8024"/>
                      <a:pt x="1700" y="9535"/>
                      <a:pt x="3572" y="9535"/>
                    </a:cubicBezTo>
                    <a:cubicBezTo>
                      <a:pt x="3600" y="9535"/>
                      <a:pt x="3627" y="9535"/>
                      <a:pt x="3654" y="9534"/>
                    </a:cubicBezTo>
                    <a:cubicBezTo>
                      <a:pt x="5567" y="9493"/>
                      <a:pt x="7094" y="7891"/>
                      <a:pt x="7054" y="5982"/>
                    </a:cubicBezTo>
                    <a:lnTo>
                      <a:pt x="6992" y="3397"/>
                    </a:lnTo>
                    <a:cubicBezTo>
                      <a:pt x="6952" y="1515"/>
                      <a:pt x="5393" y="0"/>
                      <a:pt x="3521" y="0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80"/>
              <p:cNvSpPr/>
              <p:nvPr/>
            </p:nvSpPr>
            <p:spPr>
              <a:xfrm>
                <a:off x="3057550" y="4631600"/>
                <a:ext cx="15675" cy="21925"/>
              </a:xfrm>
              <a:custGeom>
                <a:rect b="b" l="l" r="r" t="t"/>
                <a:pathLst>
                  <a:path extrusionOk="0" h="877" w="627">
                    <a:moveTo>
                      <a:pt x="616" y="0"/>
                    </a:moveTo>
                    <a:cubicBezTo>
                      <a:pt x="615" y="0"/>
                      <a:pt x="614" y="0"/>
                      <a:pt x="613" y="1"/>
                    </a:cubicBezTo>
                    <a:cubicBezTo>
                      <a:pt x="236" y="69"/>
                      <a:pt x="1" y="470"/>
                      <a:pt x="68" y="838"/>
                    </a:cubicBezTo>
                    <a:cubicBezTo>
                      <a:pt x="73" y="865"/>
                      <a:pt x="91" y="877"/>
                      <a:pt x="112" y="877"/>
                    </a:cubicBezTo>
                    <a:cubicBezTo>
                      <a:pt x="139" y="877"/>
                      <a:pt x="170" y="855"/>
                      <a:pt x="175" y="824"/>
                    </a:cubicBezTo>
                    <a:cubicBezTo>
                      <a:pt x="215" y="494"/>
                      <a:pt x="371" y="229"/>
                      <a:pt x="620" y="15"/>
                    </a:cubicBezTo>
                    <a:cubicBezTo>
                      <a:pt x="626" y="8"/>
                      <a:pt x="621" y="0"/>
                      <a:pt x="6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80"/>
              <p:cNvSpPr/>
              <p:nvPr/>
            </p:nvSpPr>
            <p:spPr>
              <a:xfrm>
                <a:off x="2931325" y="4591525"/>
                <a:ext cx="18500" cy="19025"/>
              </a:xfrm>
              <a:custGeom>
                <a:rect b="b" l="l" r="r" t="t"/>
                <a:pathLst>
                  <a:path extrusionOk="0" h="761" w="740">
                    <a:moveTo>
                      <a:pt x="363" y="1"/>
                    </a:moveTo>
                    <a:cubicBezTo>
                      <a:pt x="359" y="1"/>
                      <a:pt x="355" y="1"/>
                      <a:pt x="351" y="1"/>
                    </a:cubicBezTo>
                    <a:cubicBezTo>
                      <a:pt x="154" y="11"/>
                      <a:pt x="1" y="189"/>
                      <a:pt x="11" y="399"/>
                    </a:cubicBezTo>
                    <a:cubicBezTo>
                      <a:pt x="18" y="601"/>
                      <a:pt x="178" y="761"/>
                      <a:pt x="369" y="761"/>
                    </a:cubicBezTo>
                    <a:cubicBezTo>
                      <a:pt x="374" y="761"/>
                      <a:pt x="380" y="761"/>
                      <a:pt x="386" y="760"/>
                    </a:cubicBezTo>
                    <a:cubicBezTo>
                      <a:pt x="586" y="753"/>
                      <a:pt x="739" y="577"/>
                      <a:pt x="729" y="365"/>
                    </a:cubicBezTo>
                    <a:cubicBezTo>
                      <a:pt x="719" y="159"/>
                      <a:pt x="559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80"/>
              <p:cNvSpPr/>
              <p:nvPr/>
            </p:nvSpPr>
            <p:spPr>
              <a:xfrm>
                <a:off x="3003725" y="4591275"/>
                <a:ext cx="18475" cy="19025"/>
              </a:xfrm>
              <a:custGeom>
                <a:rect b="b" l="l" r="r" t="t"/>
                <a:pathLst>
                  <a:path extrusionOk="0" h="761" w="739">
                    <a:moveTo>
                      <a:pt x="366" y="1"/>
                    </a:moveTo>
                    <a:cubicBezTo>
                      <a:pt x="362" y="1"/>
                      <a:pt x="358" y="1"/>
                      <a:pt x="354" y="1"/>
                    </a:cubicBezTo>
                    <a:cubicBezTo>
                      <a:pt x="153" y="11"/>
                      <a:pt x="0" y="188"/>
                      <a:pt x="10" y="399"/>
                    </a:cubicBezTo>
                    <a:cubicBezTo>
                      <a:pt x="21" y="601"/>
                      <a:pt x="180" y="760"/>
                      <a:pt x="370" y="760"/>
                    </a:cubicBezTo>
                    <a:cubicBezTo>
                      <a:pt x="376" y="760"/>
                      <a:pt x="382" y="760"/>
                      <a:pt x="388" y="760"/>
                    </a:cubicBezTo>
                    <a:cubicBezTo>
                      <a:pt x="585" y="753"/>
                      <a:pt x="739" y="576"/>
                      <a:pt x="731" y="365"/>
                    </a:cubicBezTo>
                    <a:cubicBezTo>
                      <a:pt x="722" y="158"/>
                      <a:pt x="558" y="1"/>
                      <a:pt x="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80"/>
              <p:cNvSpPr/>
              <p:nvPr/>
            </p:nvSpPr>
            <p:spPr>
              <a:xfrm>
                <a:off x="2963725" y="4625525"/>
                <a:ext cx="28950" cy="13850"/>
              </a:xfrm>
              <a:custGeom>
                <a:rect b="b" l="l" r="r" t="t"/>
                <a:pathLst>
                  <a:path extrusionOk="0" h="554" w="1158">
                    <a:moveTo>
                      <a:pt x="70" y="0"/>
                    </a:moveTo>
                    <a:cubicBezTo>
                      <a:pt x="62" y="0"/>
                      <a:pt x="53" y="2"/>
                      <a:pt x="45" y="5"/>
                    </a:cubicBezTo>
                    <a:cubicBezTo>
                      <a:pt x="15" y="19"/>
                      <a:pt x="1" y="53"/>
                      <a:pt x="15" y="84"/>
                    </a:cubicBezTo>
                    <a:cubicBezTo>
                      <a:pt x="151" y="414"/>
                      <a:pt x="376" y="553"/>
                      <a:pt x="549" y="553"/>
                    </a:cubicBezTo>
                    <a:cubicBezTo>
                      <a:pt x="569" y="553"/>
                      <a:pt x="586" y="553"/>
                      <a:pt x="607" y="550"/>
                    </a:cubicBezTo>
                    <a:cubicBezTo>
                      <a:pt x="624" y="547"/>
                      <a:pt x="641" y="543"/>
                      <a:pt x="661" y="539"/>
                    </a:cubicBezTo>
                    <a:cubicBezTo>
                      <a:pt x="804" y="516"/>
                      <a:pt x="971" y="489"/>
                      <a:pt x="1144" y="121"/>
                    </a:cubicBezTo>
                    <a:cubicBezTo>
                      <a:pt x="1158" y="90"/>
                      <a:pt x="1147" y="57"/>
                      <a:pt x="1117" y="40"/>
                    </a:cubicBezTo>
                    <a:cubicBezTo>
                      <a:pt x="1109" y="36"/>
                      <a:pt x="1100" y="34"/>
                      <a:pt x="1092" y="34"/>
                    </a:cubicBezTo>
                    <a:cubicBezTo>
                      <a:pt x="1068" y="34"/>
                      <a:pt x="1046" y="48"/>
                      <a:pt x="1035" y="70"/>
                    </a:cubicBezTo>
                    <a:cubicBezTo>
                      <a:pt x="886" y="380"/>
                      <a:pt x="767" y="396"/>
                      <a:pt x="641" y="417"/>
                    </a:cubicBezTo>
                    <a:cubicBezTo>
                      <a:pt x="621" y="421"/>
                      <a:pt x="600" y="424"/>
                      <a:pt x="583" y="427"/>
                    </a:cubicBezTo>
                    <a:cubicBezTo>
                      <a:pt x="572" y="430"/>
                      <a:pt x="560" y="431"/>
                      <a:pt x="546" y="431"/>
                    </a:cubicBezTo>
                    <a:cubicBezTo>
                      <a:pt x="431" y="431"/>
                      <a:pt x="249" y="332"/>
                      <a:pt x="127" y="36"/>
                    </a:cubicBezTo>
                    <a:cubicBezTo>
                      <a:pt x="117" y="13"/>
                      <a:pt x="94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80"/>
              <p:cNvSpPr/>
              <p:nvPr/>
            </p:nvSpPr>
            <p:spPr>
              <a:xfrm>
                <a:off x="3000550" y="4563975"/>
                <a:ext cx="25825" cy="7875"/>
              </a:xfrm>
              <a:custGeom>
                <a:rect b="b" l="l" r="r" t="t"/>
                <a:pathLst>
                  <a:path extrusionOk="0" h="315" w="1033">
                    <a:moveTo>
                      <a:pt x="501" y="0"/>
                    </a:moveTo>
                    <a:cubicBezTo>
                      <a:pt x="243" y="0"/>
                      <a:pt x="49" y="161"/>
                      <a:pt x="38" y="168"/>
                    </a:cubicBezTo>
                    <a:cubicBezTo>
                      <a:pt x="5" y="195"/>
                      <a:pt x="1" y="245"/>
                      <a:pt x="29" y="283"/>
                    </a:cubicBezTo>
                    <a:cubicBezTo>
                      <a:pt x="46" y="302"/>
                      <a:pt x="70" y="313"/>
                      <a:pt x="93" y="313"/>
                    </a:cubicBezTo>
                    <a:cubicBezTo>
                      <a:pt x="111" y="313"/>
                      <a:pt x="129" y="307"/>
                      <a:pt x="144" y="294"/>
                    </a:cubicBezTo>
                    <a:cubicBezTo>
                      <a:pt x="148" y="294"/>
                      <a:pt x="304" y="168"/>
                      <a:pt x="501" y="164"/>
                    </a:cubicBezTo>
                    <a:cubicBezTo>
                      <a:pt x="706" y="164"/>
                      <a:pt x="889" y="297"/>
                      <a:pt x="893" y="300"/>
                    </a:cubicBezTo>
                    <a:cubicBezTo>
                      <a:pt x="906" y="311"/>
                      <a:pt x="924" y="314"/>
                      <a:pt x="940" y="314"/>
                    </a:cubicBezTo>
                    <a:cubicBezTo>
                      <a:pt x="964" y="314"/>
                      <a:pt x="991" y="303"/>
                      <a:pt x="1009" y="280"/>
                    </a:cubicBezTo>
                    <a:cubicBezTo>
                      <a:pt x="1032" y="242"/>
                      <a:pt x="1026" y="192"/>
                      <a:pt x="988" y="164"/>
                    </a:cubicBezTo>
                    <a:cubicBezTo>
                      <a:pt x="981" y="157"/>
                      <a:pt x="760" y="0"/>
                      <a:pt x="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80"/>
              <p:cNvSpPr/>
              <p:nvPr/>
            </p:nvSpPr>
            <p:spPr>
              <a:xfrm>
                <a:off x="2926150" y="4566100"/>
                <a:ext cx="25800" cy="9625"/>
              </a:xfrm>
              <a:custGeom>
                <a:rect b="b" l="l" r="r" t="t"/>
                <a:pathLst>
                  <a:path extrusionOk="0" h="385" w="1032">
                    <a:moveTo>
                      <a:pt x="521" y="0"/>
                    </a:moveTo>
                    <a:cubicBezTo>
                      <a:pt x="509" y="0"/>
                      <a:pt x="498" y="0"/>
                      <a:pt x="486" y="1"/>
                    </a:cubicBezTo>
                    <a:cubicBezTo>
                      <a:pt x="221" y="22"/>
                      <a:pt x="37" y="242"/>
                      <a:pt x="31" y="253"/>
                    </a:cubicBezTo>
                    <a:cubicBezTo>
                      <a:pt x="1" y="287"/>
                      <a:pt x="7" y="338"/>
                      <a:pt x="41" y="369"/>
                    </a:cubicBezTo>
                    <a:cubicBezTo>
                      <a:pt x="58" y="382"/>
                      <a:pt x="75" y="385"/>
                      <a:pt x="95" y="385"/>
                    </a:cubicBezTo>
                    <a:cubicBezTo>
                      <a:pt x="119" y="385"/>
                      <a:pt x="143" y="375"/>
                      <a:pt x="157" y="358"/>
                    </a:cubicBezTo>
                    <a:cubicBezTo>
                      <a:pt x="160" y="355"/>
                      <a:pt x="307" y="181"/>
                      <a:pt x="500" y="168"/>
                    </a:cubicBezTo>
                    <a:cubicBezTo>
                      <a:pt x="510" y="167"/>
                      <a:pt x="520" y="167"/>
                      <a:pt x="530" y="167"/>
                    </a:cubicBezTo>
                    <a:cubicBezTo>
                      <a:pt x="710" y="167"/>
                      <a:pt x="885" y="308"/>
                      <a:pt x="888" y="311"/>
                    </a:cubicBezTo>
                    <a:cubicBezTo>
                      <a:pt x="903" y="322"/>
                      <a:pt x="921" y="328"/>
                      <a:pt x="939" y="328"/>
                    </a:cubicBezTo>
                    <a:cubicBezTo>
                      <a:pt x="963" y="328"/>
                      <a:pt x="987" y="318"/>
                      <a:pt x="1004" y="297"/>
                    </a:cubicBezTo>
                    <a:cubicBezTo>
                      <a:pt x="1031" y="263"/>
                      <a:pt x="1028" y="212"/>
                      <a:pt x="993" y="181"/>
                    </a:cubicBezTo>
                    <a:cubicBezTo>
                      <a:pt x="984" y="175"/>
                      <a:pt x="771" y="0"/>
                      <a:pt x="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80"/>
              <p:cNvSpPr/>
              <p:nvPr/>
            </p:nvSpPr>
            <p:spPr>
              <a:xfrm>
                <a:off x="2967575" y="4568550"/>
                <a:ext cx="10150" cy="48125"/>
              </a:xfrm>
              <a:custGeom>
                <a:rect b="b" l="l" r="r" t="t"/>
                <a:pathLst>
                  <a:path extrusionOk="0" h="1925" w="406">
                    <a:moveTo>
                      <a:pt x="280" y="1"/>
                    </a:moveTo>
                    <a:cubicBezTo>
                      <a:pt x="238" y="1"/>
                      <a:pt x="201" y="31"/>
                      <a:pt x="197" y="73"/>
                    </a:cubicBezTo>
                    <a:cubicBezTo>
                      <a:pt x="184" y="233"/>
                      <a:pt x="164" y="396"/>
                      <a:pt x="143" y="556"/>
                    </a:cubicBezTo>
                    <a:cubicBezTo>
                      <a:pt x="68" y="1100"/>
                      <a:pt x="0" y="1618"/>
                      <a:pt x="255" y="1900"/>
                    </a:cubicBezTo>
                    <a:cubicBezTo>
                      <a:pt x="269" y="1917"/>
                      <a:pt x="293" y="1924"/>
                      <a:pt x="313" y="1924"/>
                    </a:cubicBezTo>
                    <a:cubicBezTo>
                      <a:pt x="334" y="1924"/>
                      <a:pt x="354" y="1917"/>
                      <a:pt x="368" y="1904"/>
                    </a:cubicBezTo>
                    <a:cubicBezTo>
                      <a:pt x="401" y="1873"/>
                      <a:pt x="405" y="1825"/>
                      <a:pt x="374" y="1791"/>
                    </a:cubicBezTo>
                    <a:cubicBezTo>
                      <a:pt x="170" y="1567"/>
                      <a:pt x="235" y="1087"/>
                      <a:pt x="299" y="577"/>
                    </a:cubicBezTo>
                    <a:cubicBezTo>
                      <a:pt x="324" y="417"/>
                      <a:pt x="344" y="250"/>
                      <a:pt x="357" y="87"/>
                    </a:cubicBezTo>
                    <a:cubicBezTo>
                      <a:pt x="360" y="46"/>
                      <a:pt x="330" y="5"/>
                      <a:pt x="286" y="1"/>
                    </a:cubicBezTo>
                    <a:cubicBezTo>
                      <a:pt x="284" y="1"/>
                      <a:pt x="282" y="1"/>
                      <a:pt x="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80"/>
              <p:cNvSpPr/>
              <p:nvPr/>
            </p:nvSpPr>
            <p:spPr>
              <a:xfrm>
                <a:off x="2874175" y="4424625"/>
                <a:ext cx="198200" cy="192375"/>
              </a:xfrm>
              <a:custGeom>
                <a:rect b="b" l="l" r="r" t="t"/>
                <a:pathLst>
                  <a:path extrusionOk="0" h="7695" w="7928">
                    <a:moveTo>
                      <a:pt x="3193" y="0"/>
                    </a:moveTo>
                    <a:cubicBezTo>
                      <a:pt x="2931" y="0"/>
                      <a:pt x="2684" y="191"/>
                      <a:pt x="2508" y="400"/>
                    </a:cubicBezTo>
                    <a:cubicBezTo>
                      <a:pt x="2304" y="645"/>
                      <a:pt x="2133" y="965"/>
                      <a:pt x="2215" y="1278"/>
                    </a:cubicBezTo>
                    <a:lnTo>
                      <a:pt x="2130" y="1298"/>
                    </a:lnTo>
                    <a:cubicBezTo>
                      <a:pt x="1998" y="1108"/>
                      <a:pt x="1858" y="907"/>
                      <a:pt x="1654" y="791"/>
                    </a:cubicBezTo>
                    <a:cubicBezTo>
                      <a:pt x="1560" y="735"/>
                      <a:pt x="1448" y="704"/>
                      <a:pt x="1338" y="704"/>
                    </a:cubicBezTo>
                    <a:cubicBezTo>
                      <a:pt x="1213" y="704"/>
                      <a:pt x="1091" y="745"/>
                      <a:pt x="1004" y="835"/>
                    </a:cubicBezTo>
                    <a:cubicBezTo>
                      <a:pt x="926" y="917"/>
                      <a:pt x="885" y="1026"/>
                      <a:pt x="865" y="1138"/>
                    </a:cubicBezTo>
                    <a:cubicBezTo>
                      <a:pt x="797" y="1519"/>
                      <a:pt x="953" y="1934"/>
                      <a:pt x="1256" y="2173"/>
                    </a:cubicBezTo>
                    <a:lnTo>
                      <a:pt x="1266" y="2285"/>
                    </a:lnTo>
                    <a:cubicBezTo>
                      <a:pt x="1052" y="2162"/>
                      <a:pt x="807" y="2088"/>
                      <a:pt x="562" y="2063"/>
                    </a:cubicBezTo>
                    <a:cubicBezTo>
                      <a:pt x="539" y="2062"/>
                      <a:pt x="515" y="2061"/>
                      <a:pt x="492" y="2061"/>
                    </a:cubicBezTo>
                    <a:cubicBezTo>
                      <a:pt x="372" y="2061"/>
                      <a:pt x="249" y="2086"/>
                      <a:pt x="181" y="2179"/>
                    </a:cubicBezTo>
                    <a:cubicBezTo>
                      <a:pt x="130" y="2251"/>
                      <a:pt x="14" y="2561"/>
                      <a:pt x="10" y="2649"/>
                    </a:cubicBezTo>
                    <a:cubicBezTo>
                      <a:pt x="1" y="2897"/>
                      <a:pt x="48" y="2972"/>
                      <a:pt x="112" y="3211"/>
                    </a:cubicBezTo>
                    <a:cubicBezTo>
                      <a:pt x="177" y="3451"/>
                      <a:pt x="375" y="3639"/>
                      <a:pt x="582" y="3775"/>
                    </a:cubicBezTo>
                    <a:lnTo>
                      <a:pt x="569" y="3843"/>
                    </a:lnTo>
                    <a:cubicBezTo>
                      <a:pt x="497" y="5075"/>
                      <a:pt x="541" y="6309"/>
                      <a:pt x="701" y="7534"/>
                    </a:cubicBezTo>
                    <a:lnTo>
                      <a:pt x="841" y="7694"/>
                    </a:lnTo>
                    <a:cubicBezTo>
                      <a:pt x="861" y="7473"/>
                      <a:pt x="797" y="7096"/>
                      <a:pt x="817" y="6878"/>
                    </a:cubicBezTo>
                    <a:cubicBezTo>
                      <a:pt x="902" y="5937"/>
                      <a:pt x="990" y="4983"/>
                      <a:pt x="1342" y="4110"/>
                    </a:cubicBezTo>
                    <a:lnTo>
                      <a:pt x="1342" y="4110"/>
                    </a:lnTo>
                    <a:cubicBezTo>
                      <a:pt x="1571" y="4389"/>
                      <a:pt x="1937" y="4519"/>
                      <a:pt x="2302" y="4519"/>
                    </a:cubicBezTo>
                    <a:cubicBezTo>
                      <a:pt x="2404" y="4519"/>
                      <a:pt x="2505" y="4509"/>
                      <a:pt x="2603" y="4489"/>
                    </a:cubicBezTo>
                    <a:cubicBezTo>
                      <a:pt x="3066" y="4398"/>
                      <a:pt x="3468" y="4125"/>
                      <a:pt x="3831" y="3826"/>
                    </a:cubicBezTo>
                    <a:lnTo>
                      <a:pt x="3879" y="3785"/>
                    </a:lnTo>
                    <a:cubicBezTo>
                      <a:pt x="3967" y="3972"/>
                      <a:pt x="4151" y="4105"/>
                      <a:pt x="4346" y="4180"/>
                    </a:cubicBezTo>
                    <a:cubicBezTo>
                      <a:pt x="4542" y="4252"/>
                      <a:pt x="4754" y="4272"/>
                      <a:pt x="4964" y="4288"/>
                    </a:cubicBezTo>
                    <a:cubicBezTo>
                      <a:pt x="5076" y="4296"/>
                      <a:pt x="5191" y="4303"/>
                      <a:pt x="5305" y="4303"/>
                    </a:cubicBezTo>
                    <a:cubicBezTo>
                      <a:pt x="5584" y="4303"/>
                      <a:pt x="5861" y="4264"/>
                      <a:pt x="6090" y="4112"/>
                    </a:cubicBezTo>
                    <a:lnTo>
                      <a:pt x="6145" y="4255"/>
                    </a:lnTo>
                    <a:cubicBezTo>
                      <a:pt x="6927" y="5207"/>
                      <a:pt x="7373" y="6490"/>
                      <a:pt x="7639" y="7694"/>
                    </a:cubicBezTo>
                    <a:lnTo>
                      <a:pt x="7782" y="7364"/>
                    </a:lnTo>
                    <a:cubicBezTo>
                      <a:pt x="7928" y="6460"/>
                      <a:pt x="7914" y="5370"/>
                      <a:pt x="7901" y="4452"/>
                    </a:cubicBezTo>
                    <a:cubicBezTo>
                      <a:pt x="7890" y="3823"/>
                      <a:pt x="7812" y="3125"/>
                      <a:pt x="7336" y="2721"/>
                    </a:cubicBezTo>
                    <a:lnTo>
                      <a:pt x="7319" y="2547"/>
                    </a:lnTo>
                    <a:cubicBezTo>
                      <a:pt x="7278" y="2223"/>
                      <a:pt x="7111" y="1920"/>
                      <a:pt x="6860" y="1713"/>
                    </a:cubicBezTo>
                    <a:cubicBezTo>
                      <a:pt x="6637" y="1530"/>
                      <a:pt x="6345" y="1426"/>
                      <a:pt x="6054" y="1426"/>
                    </a:cubicBezTo>
                    <a:cubicBezTo>
                      <a:pt x="6021" y="1426"/>
                      <a:pt x="5987" y="1428"/>
                      <a:pt x="5954" y="1430"/>
                    </a:cubicBezTo>
                    <a:lnTo>
                      <a:pt x="5958" y="1390"/>
                    </a:lnTo>
                    <a:cubicBezTo>
                      <a:pt x="5900" y="995"/>
                      <a:pt x="5556" y="659"/>
                      <a:pt x="5162" y="611"/>
                    </a:cubicBezTo>
                    <a:cubicBezTo>
                      <a:pt x="5127" y="606"/>
                      <a:pt x="5091" y="604"/>
                      <a:pt x="5056" y="604"/>
                    </a:cubicBezTo>
                    <a:cubicBezTo>
                      <a:pt x="4692" y="604"/>
                      <a:pt x="4335" y="835"/>
                      <a:pt x="4199" y="1172"/>
                    </a:cubicBezTo>
                    <a:lnTo>
                      <a:pt x="4168" y="1118"/>
                    </a:lnTo>
                    <a:cubicBezTo>
                      <a:pt x="4087" y="958"/>
                      <a:pt x="4005" y="802"/>
                      <a:pt x="3920" y="642"/>
                    </a:cubicBezTo>
                    <a:cubicBezTo>
                      <a:pt x="3780" y="373"/>
                      <a:pt x="3603" y="73"/>
                      <a:pt x="3304" y="12"/>
                    </a:cubicBezTo>
                    <a:cubicBezTo>
                      <a:pt x="3267" y="4"/>
                      <a:pt x="3230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80"/>
              <p:cNvSpPr/>
              <p:nvPr/>
            </p:nvSpPr>
            <p:spPr>
              <a:xfrm>
                <a:off x="2736175" y="4448250"/>
                <a:ext cx="67225" cy="83175"/>
              </a:xfrm>
              <a:custGeom>
                <a:rect b="b" l="l" r="r" t="t"/>
                <a:pathLst>
                  <a:path extrusionOk="0" h="3327" w="2689">
                    <a:moveTo>
                      <a:pt x="1112" y="1"/>
                    </a:moveTo>
                    <a:cubicBezTo>
                      <a:pt x="1029" y="1"/>
                      <a:pt x="938" y="64"/>
                      <a:pt x="945" y="156"/>
                    </a:cubicBezTo>
                    <a:cubicBezTo>
                      <a:pt x="961" y="506"/>
                      <a:pt x="951" y="864"/>
                      <a:pt x="928" y="1220"/>
                    </a:cubicBezTo>
                    <a:cubicBezTo>
                      <a:pt x="733" y="819"/>
                      <a:pt x="455" y="459"/>
                      <a:pt x="216" y="265"/>
                    </a:cubicBezTo>
                    <a:cubicBezTo>
                      <a:pt x="193" y="246"/>
                      <a:pt x="164" y="238"/>
                      <a:pt x="136" y="238"/>
                    </a:cubicBezTo>
                    <a:cubicBezTo>
                      <a:pt x="66" y="238"/>
                      <a:pt x="0" y="291"/>
                      <a:pt x="29" y="374"/>
                    </a:cubicBezTo>
                    <a:cubicBezTo>
                      <a:pt x="158" y="775"/>
                      <a:pt x="315" y="1156"/>
                      <a:pt x="383" y="1571"/>
                    </a:cubicBezTo>
                    <a:cubicBezTo>
                      <a:pt x="434" y="1891"/>
                      <a:pt x="386" y="2228"/>
                      <a:pt x="516" y="2514"/>
                    </a:cubicBezTo>
                    <a:cubicBezTo>
                      <a:pt x="577" y="2853"/>
                      <a:pt x="808" y="3164"/>
                      <a:pt x="1162" y="3262"/>
                    </a:cubicBezTo>
                    <a:cubicBezTo>
                      <a:pt x="1203" y="3272"/>
                      <a:pt x="1244" y="3279"/>
                      <a:pt x="1284" y="3282"/>
                    </a:cubicBezTo>
                    <a:cubicBezTo>
                      <a:pt x="1346" y="3310"/>
                      <a:pt x="1411" y="3327"/>
                      <a:pt x="1475" y="3327"/>
                    </a:cubicBezTo>
                    <a:cubicBezTo>
                      <a:pt x="1550" y="3327"/>
                      <a:pt x="1624" y="3305"/>
                      <a:pt x="1689" y="3255"/>
                    </a:cubicBezTo>
                    <a:cubicBezTo>
                      <a:pt x="1716" y="3235"/>
                      <a:pt x="1751" y="3208"/>
                      <a:pt x="1782" y="3180"/>
                    </a:cubicBezTo>
                    <a:cubicBezTo>
                      <a:pt x="1880" y="3129"/>
                      <a:pt x="1969" y="3058"/>
                      <a:pt x="2043" y="2976"/>
                    </a:cubicBezTo>
                    <a:cubicBezTo>
                      <a:pt x="2129" y="2919"/>
                      <a:pt x="2217" y="2864"/>
                      <a:pt x="2295" y="2800"/>
                    </a:cubicBezTo>
                    <a:cubicBezTo>
                      <a:pt x="2526" y="2605"/>
                      <a:pt x="2659" y="2384"/>
                      <a:pt x="2676" y="2082"/>
                    </a:cubicBezTo>
                    <a:cubicBezTo>
                      <a:pt x="2688" y="1855"/>
                      <a:pt x="2508" y="1736"/>
                      <a:pt x="2322" y="1736"/>
                    </a:cubicBezTo>
                    <a:cubicBezTo>
                      <a:pt x="2253" y="1736"/>
                      <a:pt x="2183" y="1752"/>
                      <a:pt x="2121" y="1785"/>
                    </a:cubicBezTo>
                    <a:cubicBezTo>
                      <a:pt x="2162" y="1289"/>
                      <a:pt x="2091" y="785"/>
                      <a:pt x="1914" y="298"/>
                    </a:cubicBezTo>
                    <a:cubicBezTo>
                      <a:pt x="1893" y="241"/>
                      <a:pt x="1847" y="215"/>
                      <a:pt x="1802" y="215"/>
                    </a:cubicBezTo>
                    <a:cubicBezTo>
                      <a:pt x="1746" y="215"/>
                      <a:pt x="1690" y="256"/>
                      <a:pt x="1683" y="330"/>
                    </a:cubicBezTo>
                    <a:cubicBezTo>
                      <a:pt x="1655" y="564"/>
                      <a:pt x="1622" y="796"/>
                      <a:pt x="1577" y="1027"/>
                    </a:cubicBezTo>
                    <a:cubicBezTo>
                      <a:pt x="1509" y="694"/>
                      <a:pt x="1377" y="394"/>
                      <a:pt x="1234" y="77"/>
                    </a:cubicBezTo>
                    <a:cubicBezTo>
                      <a:pt x="1211" y="24"/>
                      <a:pt x="1163" y="1"/>
                      <a:pt x="1112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80"/>
              <p:cNvSpPr/>
              <p:nvPr/>
            </p:nvSpPr>
            <p:spPr>
              <a:xfrm>
                <a:off x="3126084" y="5023706"/>
                <a:ext cx="49250" cy="48750"/>
              </a:xfrm>
              <a:custGeom>
                <a:rect b="b" l="l" r="r" t="t"/>
                <a:pathLst>
                  <a:path extrusionOk="0" h="1950" w="1970">
                    <a:moveTo>
                      <a:pt x="953" y="1"/>
                    </a:moveTo>
                    <a:cubicBezTo>
                      <a:pt x="785" y="1"/>
                      <a:pt x="592" y="63"/>
                      <a:pt x="445" y="166"/>
                    </a:cubicBezTo>
                    <a:cubicBezTo>
                      <a:pt x="330" y="166"/>
                      <a:pt x="245" y="248"/>
                      <a:pt x="197" y="360"/>
                    </a:cubicBezTo>
                    <a:cubicBezTo>
                      <a:pt x="136" y="510"/>
                      <a:pt x="112" y="683"/>
                      <a:pt x="75" y="847"/>
                    </a:cubicBezTo>
                    <a:cubicBezTo>
                      <a:pt x="37" y="1007"/>
                      <a:pt x="0" y="1153"/>
                      <a:pt x="17" y="1323"/>
                    </a:cubicBezTo>
                    <a:cubicBezTo>
                      <a:pt x="26" y="1426"/>
                      <a:pt x="129" y="1524"/>
                      <a:pt x="230" y="1524"/>
                    </a:cubicBezTo>
                    <a:cubicBezTo>
                      <a:pt x="273" y="1524"/>
                      <a:pt x="316" y="1506"/>
                      <a:pt x="351" y="1462"/>
                    </a:cubicBezTo>
                    <a:cubicBezTo>
                      <a:pt x="432" y="1364"/>
                      <a:pt x="497" y="1241"/>
                      <a:pt x="552" y="1112"/>
                    </a:cubicBezTo>
                    <a:cubicBezTo>
                      <a:pt x="555" y="1119"/>
                      <a:pt x="555" y="1126"/>
                      <a:pt x="555" y="1132"/>
                    </a:cubicBezTo>
                    <a:cubicBezTo>
                      <a:pt x="572" y="1330"/>
                      <a:pt x="527" y="1520"/>
                      <a:pt x="497" y="1715"/>
                    </a:cubicBezTo>
                    <a:cubicBezTo>
                      <a:pt x="480" y="1823"/>
                      <a:pt x="581" y="1950"/>
                      <a:pt x="684" y="1950"/>
                    </a:cubicBezTo>
                    <a:cubicBezTo>
                      <a:pt x="724" y="1950"/>
                      <a:pt x="763" y="1932"/>
                      <a:pt x="797" y="1888"/>
                    </a:cubicBezTo>
                    <a:cubicBezTo>
                      <a:pt x="871" y="1792"/>
                      <a:pt x="932" y="1670"/>
                      <a:pt x="973" y="1537"/>
                    </a:cubicBezTo>
                    <a:lnTo>
                      <a:pt x="973" y="1537"/>
                    </a:lnTo>
                    <a:cubicBezTo>
                      <a:pt x="970" y="1568"/>
                      <a:pt x="966" y="1599"/>
                      <a:pt x="956" y="1629"/>
                    </a:cubicBezTo>
                    <a:cubicBezTo>
                      <a:pt x="939" y="1690"/>
                      <a:pt x="956" y="1779"/>
                      <a:pt x="1007" y="1820"/>
                    </a:cubicBezTo>
                    <a:cubicBezTo>
                      <a:pt x="1017" y="1830"/>
                      <a:pt x="1031" y="1840"/>
                      <a:pt x="1042" y="1847"/>
                    </a:cubicBezTo>
                    <a:cubicBezTo>
                      <a:pt x="1045" y="1847"/>
                      <a:pt x="1045" y="1850"/>
                      <a:pt x="1048" y="1850"/>
                    </a:cubicBezTo>
                    <a:cubicBezTo>
                      <a:pt x="1076" y="1870"/>
                      <a:pt x="1107" y="1879"/>
                      <a:pt x="1138" y="1879"/>
                    </a:cubicBezTo>
                    <a:cubicBezTo>
                      <a:pt x="1207" y="1879"/>
                      <a:pt x="1277" y="1836"/>
                      <a:pt x="1317" y="1779"/>
                    </a:cubicBezTo>
                    <a:cubicBezTo>
                      <a:pt x="1402" y="1657"/>
                      <a:pt x="1439" y="1514"/>
                      <a:pt x="1442" y="1360"/>
                    </a:cubicBezTo>
                    <a:cubicBezTo>
                      <a:pt x="1446" y="1371"/>
                      <a:pt x="1446" y="1381"/>
                      <a:pt x="1450" y="1391"/>
                    </a:cubicBezTo>
                    <a:cubicBezTo>
                      <a:pt x="1464" y="1495"/>
                      <a:pt x="1486" y="1826"/>
                      <a:pt x="1649" y="1826"/>
                    </a:cubicBezTo>
                    <a:cubicBezTo>
                      <a:pt x="1668" y="1826"/>
                      <a:pt x="1689" y="1822"/>
                      <a:pt x="1711" y="1813"/>
                    </a:cubicBezTo>
                    <a:cubicBezTo>
                      <a:pt x="1970" y="1701"/>
                      <a:pt x="1865" y="1241"/>
                      <a:pt x="1821" y="1027"/>
                    </a:cubicBezTo>
                    <a:cubicBezTo>
                      <a:pt x="1800" y="939"/>
                      <a:pt x="1776" y="843"/>
                      <a:pt x="1745" y="755"/>
                    </a:cubicBezTo>
                    <a:cubicBezTo>
                      <a:pt x="1708" y="424"/>
                      <a:pt x="1384" y="77"/>
                      <a:pt x="1075" y="13"/>
                    </a:cubicBezTo>
                    <a:cubicBezTo>
                      <a:pt x="1037" y="5"/>
                      <a:pt x="996" y="1"/>
                      <a:pt x="953" y="1"/>
                    </a:cubicBezTo>
                    <a:close/>
                  </a:path>
                </a:pathLst>
              </a:custGeom>
              <a:solidFill>
                <a:srgbClr val="B664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8" name="Google Shape;1128;p80"/>
          <p:cNvGrpSpPr/>
          <p:nvPr/>
        </p:nvGrpSpPr>
        <p:grpSpPr>
          <a:xfrm>
            <a:off x="6805543" y="1699162"/>
            <a:ext cx="1682318" cy="2959898"/>
            <a:chOff x="1268388" y="1555727"/>
            <a:chExt cx="2007300" cy="3275673"/>
          </a:xfrm>
        </p:grpSpPr>
        <p:sp>
          <p:nvSpPr>
            <p:cNvPr id="1129" name="Google Shape;1129;p80"/>
            <p:cNvSpPr/>
            <p:nvPr/>
          </p:nvSpPr>
          <p:spPr>
            <a:xfrm>
              <a:off x="1268388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80"/>
            <p:cNvSpPr/>
            <p:nvPr/>
          </p:nvSpPr>
          <p:spPr>
            <a:xfrm>
              <a:off x="1811222" y="2449204"/>
              <a:ext cx="862016" cy="2210945"/>
            </a:xfrm>
            <a:custGeom>
              <a:rect b="b" l="l" r="r" t="t"/>
              <a:pathLst>
                <a:path extrusionOk="0" h="28039" w="10932">
                  <a:moveTo>
                    <a:pt x="4093" y="1"/>
                  </a:moveTo>
                  <a:cubicBezTo>
                    <a:pt x="3104" y="211"/>
                    <a:pt x="2270" y="691"/>
                    <a:pt x="1733" y="1351"/>
                  </a:cubicBezTo>
                  <a:cubicBezTo>
                    <a:pt x="1596" y="1450"/>
                    <a:pt x="1494" y="1593"/>
                    <a:pt x="1450" y="1763"/>
                  </a:cubicBezTo>
                  <a:cubicBezTo>
                    <a:pt x="1174" y="2243"/>
                    <a:pt x="1039" y="2794"/>
                    <a:pt x="1086" y="3393"/>
                  </a:cubicBezTo>
                  <a:cubicBezTo>
                    <a:pt x="1093" y="3468"/>
                    <a:pt x="1103" y="3545"/>
                    <a:pt x="1117" y="3627"/>
                  </a:cubicBezTo>
                  <a:cubicBezTo>
                    <a:pt x="909" y="4355"/>
                    <a:pt x="566" y="5213"/>
                    <a:pt x="1" y="5979"/>
                  </a:cubicBezTo>
                  <a:lnTo>
                    <a:pt x="1314" y="6662"/>
                  </a:lnTo>
                  <a:cubicBezTo>
                    <a:pt x="1491" y="6403"/>
                    <a:pt x="1658" y="6128"/>
                    <a:pt x="1811" y="5832"/>
                  </a:cubicBezTo>
                  <a:cubicBezTo>
                    <a:pt x="2100" y="6594"/>
                    <a:pt x="2366" y="7278"/>
                    <a:pt x="2375" y="7598"/>
                  </a:cubicBezTo>
                  <a:cubicBezTo>
                    <a:pt x="2413" y="8663"/>
                    <a:pt x="2250" y="9517"/>
                    <a:pt x="2219" y="10269"/>
                  </a:cubicBezTo>
                  <a:cubicBezTo>
                    <a:pt x="2199" y="10768"/>
                    <a:pt x="2314" y="11296"/>
                    <a:pt x="2651" y="11731"/>
                  </a:cubicBezTo>
                  <a:lnTo>
                    <a:pt x="2651" y="27161"/>
                  </a:lnTo>
                  <a:cubicBezTo>
                    <a:pt x="2651" y="27644"/>
                    <a:pt x="3046" y="28039"/>
                    <a:pt x="3529" y="28039"/>
                  </a:cubicBezTo>
                  <a:cubicBezTo>
                    <a:pt x="4016" y="28039"/>
                    <a:pt x="4407" y="27644"/>
                    <a:pt x="4407" y="27161"/>
                  </a:cubicBezTo>
                  <a:lnTo>
                    <a:pt x="4407" y="12637"/>
                  </a:lnTo>
                  <a:cubicBezTo>
                    <a:pt x="4658" y="12674"/>
                    <a:pt x="4938" y="12695"/>
                    <a:pt x="5247" y="12695"/>
                  </a:cubicBezTo>
                  <a:lnTo>
                    <a:pt x="5635" y="12695"/>
                  </a:lnTo>
                  <a:cubicBezTo>
                    <a:pt x="5869" y="12695"/>
                    <a:pt x="6087" y="12684"/>
                    <a:pt x="6292" y="12660"/>
                  </a:cubicBezTo>
                  <a:lnTo>
                    <a:pt x="6292" y="27161"/>
                  </a:lnTo>
                  <a:cubicBezTo>
                    <a:pt x="6292" y="27644"/>
                    <a:pt x="6683" y="28039"/>
                    <a:pt x="7169" y="28039"/>
                  </a:cubicBezTo>
                  <a:cubicBezTo>
                    <a:pt x="7653" y="28039"/>
                    <a:pt x="8047" y="27644"/>
                    <a:pt x="8047" y="27161"/>
                  </a:cubicBezTo>
                  <a:lnTo>
                    <a:pt x="8047" y="11935"/>
                  </a:lnTo>
                  <a:cubicBezTo>
                    <a:pt x="8527" y="11470"/>
                    <a:pt x="8686" y="10850"/>
                    <a:pt x="8663" y="10269"/>
                  </a:cubicBezTo>
                  <a:cubicBezTo>
                    <a:pt x="8633" y="9517"/>
                    <a:pt x="8537" y="8918"/>
                    <a:pt x="8537" y="7598"/>
                  </a:cubicBezTo>
                  <a:cubicBezTo>
                    <a:pt x="8537" y="6951"/>
                    <a:pt x="8908" y="6077"/>
                    <a:pt x="9248" y="5219"/>
                  </a:cubicBezTo>
                  <a:cubicBezTo>
                    <a:pt x="9391" y="5451"/>
                    <a:pt x="9544" y="5676"/>
                    <a:pt x="9714" y="5886"/>
                  </a:cubicBezTo>
                  <a:lnTo>
                    <a:pt x="10932" y="5046"/>
                  </a:lnTo>
                  <a:cubicBezTo>
                    <a:pt x="10446" y="4454"/>
                    <a:pt x="10058" y="3634"/>
                    <a:pt x="9796" y="2930"/>
                  </a:cubicBezTo>
                  <a:cubicBezTo>
                    <a:pt x="9762" y="2508"/>
                    <a:pt x="9633" y="2113"/>
                    <a:pt x="9429" y="1756"/>
                  </a:cubicBezTo>
                  <a:cubicBezTo>
                    <a:pt x="9385" y="1590"/>
                    <a:pt x="9283" y="1447"/>
                    <a:pt x="9149" y="1351"/>
                  </a:cubicBezTo>
                  <a:cubicBezTo>
                    <a:pt x="8633" y="715"/>
                    <a:pt x="7840" y="249"/>
                    <a:pt x="6901" y="28"/>
                  </a:cubicBezTo>
                  <a:cubicBezTo>
                    <a:pt x="6625" y="630"/>
                    <a:pt x="6105" y="1038"/>
                    <a:pt x="5506" y="1038"/>
                  </a:cubicBezTo>
                  <a:cubicBezTo>
                    <a:pt x="4897" y="1038"/>
                    <a:pt x="4369" y="620"/>
                    <a:pt x="4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80"/>
            <p:cNvSpPr/>
            <p:nvPr/>
          </p:nvSpPr>
          <p:spPr>
            <a:xfrm>
              <a:off x="1358372" y="2920584"/>
              <a:ext cx="556462" cy="334729"/>
            </a:xfrm>
            <a:custGeom>
              <a:rect b="b" l="l" r="r" t="t"/>
              <a:pathLst>
                <a:path extrusionOk="0" h="4245" w="7057">
                  <a:moveTo>
                    <a:pt x="5744" y="1"/>
                  </a:moveTo>
                  <a:cubicBezTo>
                    <a:pt x="4962" y="1065"/>
                    <a:pt x="3750" y="1956"/>
                    <a:pt x="1879" y="2089"/>
                  </a:cubicBezTo>
                  <a:cubicBezTo>
                    <a:pt x="1732" y="2099"/>
                    <a:pt x="1603" y="2151"/>
                    <a:pt x="1494" y="2232"/>
                  </a:cubicBezTo>
                  <a:cubicBezTo>
                    <a:pt x="1454" y="2229"/>
                    <a:pt x="1414" y="2227"/>
                    <a:pt x="1373" y="2227"/>
                  </a:cubicBezTo>
                  <a:cubicBezTo>
                    <a:pt x="1179" y="2227"/>
                    <a:pt x="982" y="2266"/>
                    <a:pt x="810" y="2328"/>
                  </a:cubicBezTo>
                  <a:cubicBezTo>
                    <a:pt x="497" y="2440"/>
                    <a:pt x="1" y="2760"/>
                    <a:pt x="48" y="3151"/>
                  </a:cubicBezTo>
                  <a:cubicBezTo>
                    <a:pt x="63" y="3264"/>
                    <a:pt x="143" y="3363"/>
                    <a:pt x="259" y="3363"/>
                  </a:cubicBezTo>
                  <a:cubicBezTo>
                    <a:pt x="279" y="3363"/>
                    <a:pt x="299" y="3361"/>
                    <a:pt x="320" y="3355"/>
                  </a:cubicBezTo>
                  <a:cubicBezTo>
                    <a:pt x="378" y="3338"/>
                    <a:pt x="433" y="3311"/>
                    <a:pt x="484" y="3280"/>
                  </a:cubicBezTo>
                  <a:lnTo>
                    <a:pt x="484" y="3280"/>
                  </a:lnTo>
                  <a:cubicBezTo>
                    <a:pt x="361" y="3464"/>
                    <a:pt x="293" y="3675"/>
                    <a:pt x="361" y="3882"/>
                  </a:cubicBezTo>
                  <a:cubicBezTo>
                    <a:pt x="388" y="3966"/>
                    <a:pt x="466" y="4025"/>
                    <a:pt x="548" y="4025"/>
                  </a:cubicBezTo>
                  <a:cubicBezTo>
                    <a:pt x="579" y="4025"/>
                    <a:pt x="610" y="4016"/>
                    <a:pt x="640" y="3998"/>
                  </a:cubicBezTo>
                  <a:cubicBezTo>
                    <a:pt x="746" y="3933"/>
                    <a:pt x="827" y="3845"/>
                    <a:pt x="906" y="3753"/>
                  </a:cubicBezTo>
                  <a:lnTo>
                    <a:pt x="906" y="3753"/>
                  </a:lnTo>
                  <a:cubicBezTo>
                    <a:pt x="882" y="3862"/>
                    <a:pt x="879" y="3974"/>
                    <a:pt x="909" y="4093"/>
                  </a:cubicBezTo>
                  <a:cubicBezTo>
                    <a:pt x="934" y="4198"/>
                    <a:pt x="1013" y="4244"/>
                    <a:pt x="1097" y="4244"/>
                  </a:cubicBezTo>
                  <a:cubicBezTo>
                    <a:pt x="1171" y="4244"/>
                    <a:pt x="1249" y="4208"/>
                    <a:pt x="1297" y="4145"/>
                  </a:cubicBezTo>
                  <a:cubicBezTo>
                    <a:pt x="1498" y="3882"/>
                    <a:pt x="1722" y="3705"/>
                    <a:pt x="1977" y="3559"/>
                  </a:cubicBezTo>
                  <a:lnTo>
                    <a:pt x="1981" y="3559"/>
                  </a:lnTo>
                  <a:cubicBezTo>
                    <a:pt x="2011" y="3559"/>
                    <a:pt x="2038" y="3556"/>
                    <a:pt x="2066" y="3553"/>
                  </a:cubicBezTo>
                  <a:lnTo>
                    <a:pt x="2066" y="3553"/>
                  </a:lnTo>
                  <a:cubicBezTo>
                    <a:pt x="2032" y="3603"/>
                    <a:pt x="2002" y="3658"/>
                    <a:pt x="1967" y="3709"/>
                  </a:cubicBezTo>
                  <a:cubicBezTo>
                    <a:pt x="1842" y="3890"/>
                    <a:pt x="2029" y="4107"/>
                    <a:pt x="2211" y="4107"/>
                  </a:cubicBezTo>
                  <a:cubicBezTo>
                    <a:pt x="2271" y="4107"/>
                    <a:pt x="2331" y="4083"/>
                    <a:pt x="2379" y="4025"/>
                  </a:cubicBezTo>
                  <a:cubicBezTo>
                    <a:pt x="2495" y="3886"/>
                    <a:pt x="2607" y="3740"/>
                    <a:pt x="2705" y="3586"/>
                  </a:cubicBezTo>
                  <a:cubicBezTo>
                    <a:pt x="2732" y="3545"/>
                    <a:pt x="2760" y="3501"/>
                    <a:pt x="2787" y="3460"/>
                  </a:cubicBezTo>
                  <a:cubicBezTo>
                    <a:pt x="4574" y="3140"/>
                    <a:pt x="6023" y="2195"/>
                    <a:pt x="7057" y="684"/>
                  </a:cubicBezTo>
                  <a:lnTo>
                    <a:pt x="5744" y="1"/>
                  </a:ln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80"/>
            <p:cNvSpPr/>
            <p:nvPr/>
          </p:nvSpPr>
          <p:spPr>
            <a:xfrm>
              <a:off x="2577197" y="2734177"/>
              <a:ext cx="608505" cy="293726"/>
            </a:xfrm>
            <a:custGeom>
              <a:rect b="b" l="l" r="r" t="t"/>
              <a:pathLst>
                <a:path extrusionOk="0" h="3725" w="7717">
                  <a:moveTo>
                    <a:pt x="6326" y="1"/>
                  </a:moveTo>
                  <a:cubicBezTo>
                    <a:pt x="6119" y="1"/>
                    <a:pt x="5916" y="29"/>
                    <a:pt x="5754" y="85"/>
                  </a:cubicBezTo>
                  <a:cubicBezTo>
                    <a:pt x="5709" y="102"/>
                    <a:pt x="5668" y="122"/>
                    <a:pt x="5638" y="149"/>
                  </a:cubicBezTo>
                  <a:cubicBezTo>
                    <a:pt x="5489" y="187"/>
                    <a:pt x="5349" y="268"/>
                    <a:pt x="5247" y="397"/>
                  </a:cubicBezTo>
                  <a:cubicBezTo>
                    <a:pt x="4540" y="1268"/>
                    <a:pt x="3535" y="2249"/>
                    <a:pt x="2600" y="2249"/>
                  </a:cubicBezTo>
                  <a:cubicBezTo>
                    <a:pt x="2505" y="2249"/>
                    <a:pt x="2410" y="2239"/>
                    <a:pt x="2317" y="2218"/>
                  </a:cubicBezTo>
                  <a:cubicBezTo>
                    <a:pt x="1909" y="2123"/>
                    <a:pt x="1541" y="1826"/>
                    <a:pt x="1218" y="1432"/>
                  </a:cubicBezTo>
                  <a:lnTo>
                    <a:pt x="0" y="2272"/>
                  </a:lnTo>
                  <a:cubicBezTo>
                    <a:pt x="521" y="2932"/>
                    <a:pt x="1174" y="3463"/>
                    <a:pt x="1984" y="3651"/>
                  </a:cubicBezTo>
                  <a:cubicBezTo>
                    <a:pt x="2191" y="3701"/>
                    <a:pt x="2399" y="3725"/>
                    <a:pt x="2610" y="3725"/>
                  </a:cubicBezTo>
                  <a:cubicBezTo>
                    <a:pt x="3749" y="3725"/>
                    <a:pt x="4933" y="3018"/>
                    <a:pt x="6145" y="1619"/>
                  </a:cubicBezTo>
                  <a:cubicBezTo>
                    <a:pt x="6210" y="1666"/>
                    <a:pt x="6271" y="1718"/>
                    <a:pt x="6325" y="1776"/>
                  </a:cubicBezTo>
                  <a:cubicBezTo>
                    <a:pt x="6358" y="1809"/>
                    <a:pt x="6400" y="1824"/>
                    <a:pt x="6443" y="1824"/>
                  </a:cubicBezTo>
                  <a:cubicBezTo>
                    <a:pt x="6534" y="1824"/>
                    <a:pt x="6626" y="1755"/>
                    <a:pt x="6621" y="1653"/>
                  </a:cubicBezTo>
                  <a:cubicBezTo>
                    <a:pt x="6615" y="1476"/>
                    <a:pt x="6574" y="1306"/>
                    <a:pt x="6492" y="1156"/>
                  </a:cubicBezTo>
                  <a:cubicBezTo>
                    <a:pt x="6505" y="1129"/>
                    <a:pt x="6512" y="1105"/>
                    <a:pt x="6522" y="1078"/>
                  </a:cubicBezTo>
                  <a:cubicBezTo>
                    <a:pt x="6652" y="1126"/>
                    <a:pt x="6771" y="1201"/>
                    <a:pt x="6866" y="1303"/>
                  </a:cubicBezTo>
                  <a:cubicBezTo>
                    <a:pt x="6903" y="1343"/>
                    <a:pt x="6945" y="1360"/>
                    <a:pt x="6986" y="1360"/>
                  </a:cubicBezTo>
                  <a:cubicBezTo>
                    <a:pt x="7091" y="1360"/>
                    <a:pt x="7188" y="1247"/>
                    <a:pt x="7166" y="1129"/>
                  </a:cubicBezTo>
                  <a:cubicBezTo>
                    <a:pt x="7142" y="997"/>
                    <a:pt x="7094" y="881"/>
                    <a:pt x="7026" y="779"/>
                  </a:cubicBezTo>
                  <a:lnTo>
                    <a:pt x="7026" y="779"/>
                  </a:lnTo>
                  <a:cubicBezTo>
                    <a:pt x="7125" y="845"/>
                    <a:pt x="7247" y="1001"/>
                    <a:pt x="7362" y="1001"/>
                  </a:cubicBezTo>
                  <a:cubicBezTo>
                    <a:pt x="7389" y="1001"/>
                    <a:pt x="7415" y="992"/>
                    <a:pt x="7441" y="972"/>
                  </a:cubicBezTo>
                  <a:cubicBezTo>
                    <a:pt x="7717" y="752"/>
                    <a:pt x="7373" y="323"/>
                    <a:pt x="7166" y="197"/>
                  </a:cubicBezTo>
                  <a:cubicBezTo>
                    <a:pt x="6947" y="63"/>
                    <a:pt x="6631" y="1"/>
                    <a:pt x="6326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80"/>
            <p:cNvSpPr/>
            <p:nvPr/>
          </p:nvSpPr>
          <p:spPr>
            <a:xfrm>
              <a:off x="2303578" y="4155492"/>
              <a:ext cx="145719" cy="437868"/>
            </a:xfrm>
            <a:custGeom>
              <a:rect b="b" l="l" r="r" t="t"/>
              <a:pathLst>
                <a:path extrusionOk="0" h="5553" w="1848">
                  <a:moveTo>
                    <a:pt x="0" y="0"/>
                  </a:moveTo>
                  <a:lnTo>
                    <a:pt x="0" y="5553"/>
                  </a:lnTo>
                  <a:lnTo>
                    <a:pt x="1847" y="5553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80"/>
            <p:cNvSpPr/>
            <p:nvPr/>
          </p:nvSpPr>
          <p:spPr>
            <a:xfrm>
              <a:off x="2249880" y="4560242"/>
              <a:ext cx="483524" cy="213927"/>
            </a:xfrm>
            <a:custGeom>
              <a:rect b="b" l="l" r="r" t="t"/>
              <a:pathLst>
                <a:path extrusionOk="0" h="2713" w="6132">
                  <a:moveTo>
                    <a:pt x="599" y="1"/>
                  </a:moveTo>
                  <a:cubicBezTo>
                    <a:pt x="0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2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80"/>
            <p:cNvSpPr/>
            <p:nvPr/>
          </p:nvSpPr>
          <p:spPr>
            <a:xfrm>
              <a:off x="2278819" y="4738922"/>
              <a:ext cx="386377" cy="36903"/>
            </a:xfrm>
            <a:custGeom>
              <a:rect b="b" l="l" r="r" t="t"/>
              <a:pathLst>
                <a:path extrusionOk="0" h="468" w="4900">
                  <a:moveTo>
                    <a:pt x="1" y="1"/>
                  </a:moveTo>
                  <a:lnTo>
                    <a:pt x="127" y="467"/>
                  </a:lnTo>
                  <a:lnTo>
                    <a:pt x="4577" y="467"/>
                  </a:lnTo>
                  <a:cubicBezTo>
                    <a:pt x="4900" y="362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80"/>
            <p:cNvSpPr/>
            <p:nvPr/>
          </p:nvSpPr>
          <p:spPr>
            <a:xfrm>
              <a:off x="2489434" y="4645718"/>
              <a:ext cx="164486" cy="93283"/>
            </a:xfrm>
            <a:custGeom>
              <a:rect b="b" l="l" r="r" t="t"/>
              <a:pathLst>
                <a:path extrusionOk="0" h="1183" w="2086">
                  <a:moveTo>
                    <a:pt x="903" y="0"/>
                  </a:moveTo>
                  <a:cubicBezTo>
                    <a:pt x="660" y="0"/>
                    <a:pt x="28" y="104"/>
                    <a:pt x="1" y="1183"/>
                  </a:cubicBezTo>
                  <a:lnTo>
                    <a:pt x="2086" y="1183"/>
                  </a:lnTo>
                  <a:cubicBezTo>
                    <a:pt x="2086" y="1183"/>
                    <a:pt x="2049" y="788"/>
                    <a:pt x="998" y="6"/>
                  </a:cubicBezTo>
                  <a:cubicBezTo>
                    <a:pt x="998" y="6"/>
                    <a:pt x="962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80"/>
            <p:cNvSpPr/>
            <p:nvPr/>
          </p:nvSpPr>
          <p:spPr>
            <a:xfrm>
              <a:off x="2321478" y="4637044"/>
              <a:ext cx="67734" cy="59376"/>
            </a:xfrm>
            <a:custGeom>
              <a:rect b="b" l="l" r="r" t="t"/>
              <a:pathLst>
                <a:path extrusionOk="0" h="753" w="859">
                  <a:moveTo>
                    <a:pt x="430" y="0"/>
                  </a:moveTo>
                  <a:cubicBezTo>
                    <a:pt x="191" y="0"/>
                    <a:pt x="1" y="167"/>
                    <a:pt x="1" y="374"/>
                  </a:cubicBezTo>
                  <a:cubicBezTo>
                    <a:pt x="1" y="582"/>
                    <a:pt x="191" y="752"/>
                    <a:pt x="430" y="752"/>
                  </a:cubicBezTo>
                  <a:cubicBezTo>
                    <a:pt x="664" y="752"/>
                    <a:pt x="858" y="582"/>
                    <a:pt x="858" y="374"/>
                  </a:cubicBezTo>
                  <a:cubicBezTo>
                    <a:pt x="858" y="167"/>
                    <a:pt x="664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80"/>
            <p:cNvSpPr/>
            <p:nvPr/>
          </p:nvSpPr>
          <p:spPr>
            <a:xfrm>
              <a:off x="2016791" y="4155492"/>
              <a:ext cx="145719" cy="437868"/>
            </a:xfrm>
            <a:custGeom>
              <a:rect b="b" l="l" r="r" t="t"/>
              <a:pathLst>
                <a:path extrusionOk="0" h="5553" w="1848">
                  <a:moveTo>
                    <a:pt x="0" y="0"/>
                  </a:moveTo>
                  <a:lnTo>
                    <a:pt x="0" y="5553"/>
                  </a:lnTo>
                  <a:lnTo>
                    <a:pt x="1847" y="5553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80"/>
            <p:cNvSpPr/>
            <p:nvPr/>
          </p:nvSpPr>
          <p:spPr>
            <a:xfrm>
              <a:off x="1734499" y="4562686"/>
              <a:ext cx="479265" cy="213927"/>
            </a:xfrm>
            <a:custGeom>
              <a:rect b="b" l="l" r="r" t="t"/>
              <a:pathLst>
                <a:path extrusionOk="0" h="2713" w="6078">
                  <a:moveTo>
                    <a:pt x="3522" y="1"/>
                  </a:moveTo>
                  <a:cubicBezTo>
                    <a:pt x="0" y="2345"/>
                    <a:pt x="1126" y="2713"/>
                    <a:pt x="1126" y="2713"/>
                  </a:cubicBezTo>
                  <a:lnTo>
                    <a:pt x="5475" y="2713"/>
                  </a:lnTo>
                  <a:cubicBezTo>
                    <a:pt x="5475" y="2713"/>
                    <a:pt x="6077" y="1396"/>
                    <a:pt x="5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80"/>
            <p:cNvSpPr/>
            <p:nvPr/>
          </p:nvSpPr>
          <p:spPr>
            <a:xfrm>
              <a:off x="1797817" y="4741366"/>
              <a:ext cx="385589" cy="37140"/>
            </a:xfrm>
            <a:custGeom>
              <a:rect b="b" l="l" r="r" t="t"/>
              <a:pathLst>
                <a:path extrusionOk="0" h="471" w="4890">
                  <a:moveTo>
                    <a:pt x="215" y="1"/>
                  </a:moveTo>
                  <a:cubicBezTo>
                    <a:pt x="215" y="1"/>
                    <a:pt x="1" y="283"/>
                    <a:pt x="314" y="470"/>
                  </a:cubicBezTo>
                  <a:lnTo>
                    <a:pt x="4764" y="470"/>
                  </a:lnTo>
                  <a:lnTo>
                    <a:pt x="48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80"/>
            <p:cNvSpPr/>
            <p:nvPr/>
          </p:nvSpPr>
          <p:spPr>
            <a:xfrm>
              <a:off x="1809093" y="4652105"/>
              <a:ext cx="171741" cy="89340"/>
            </a:xfrm>
            <a:custGeom>
              <a:rect b="b" l="l" r="r" t="t"/>
              <a:pathLst>
                <a:path extrusionOk="0" h="1133" w="2178">
                  <a:moveTo>
                    <a:pt x="1218" y="0"/>
                  </a:moveTo>
                  <a:cubicBezTo>
                    <a:pt x="1118" y="0"/>
                    <a:pt x="1052" y="13"/>
                    <a:pt x="1052" y="13"/>
                  </a:cubicBezTo>
                  <a:cubicBezTo>
                    <a:pt x="1" y="792"/>
                    <a:pt x="14" y="1133"/>
                    <a:pt x="14" y="1133"/>
                  </a:cubicBezTo>
                  <a:lnTo>
                    <a:pt x="2178" y="1133"/>
                  </a:lnTo>
                  <a:cubicBezTo>
                    <a:pt x="2153" y="124"/>
                    <a:pt x="1525" y="0"/>
                    <a:pt x="1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80"/>
            <p:cNvSpPr/>
            <p:nvPr/>
          </p:nvSpPr>
          <p:spPr>
            <a:xfrm>
              <a:off x="2073329" y="4639410"/>
              <a:ext cx="67498" cy="59376"/>
            </a:xfrm>
            <a:custGeom>
              <a:rect b="b" l="l" r="r" t="t"/>
              <a:pathLst>
                <a:path extrusionOk="0" h="753" w="856">
                  <a:moveTo>
                    <a:pt x="426" y="0"/>
                  </a:moveTo>
                  <a:cubicBezTo>
                    <a:pt x="191" y="0"/>
                    <a:pt x="1" y="168"/>
                    <a:pt x="1" y="375"/>
                  </a:cubicBezTo>
                  <a:cubicBezTo>
                    <a:pt x="1" y="583"/>
                    <a:pt x="191" y="753"/>
                    <a:pt x="426" y="753"/>
                  </a:cubicBezTo>
                  <a:cubicBezTo>
                    <a:pt x="664" y="753"/>
                    <a:pt x="855" y="583"/>
                    <a:pt x="855" y="375"/>
                  </a:cubicBezTo>
                  <a:cubicBezTo>
                    <a:pt x="855" y="168"/>
                    <a:pt x="664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80"/>
            <p:cNvSpPr/>
            <p:nvPr/>
          </p:nvSpPr>
          <p:spPr>
            <a:xfrm>
              <a:off x="1778814" y="2436588"/>
              <a:ext cx="935270" cy="623566"/>
            </a:xfrm>
            <a:custGeom>
              <a:rect b="b" l="l" r="r" t="t"/>
              <a:pathLst>
                <a:path extrusionOk="0" h="7908" w="11861">
                  <a:moveTo>
                    <a:pt x="7213" y="1"/>
                  </a:moveTo>
                  <a:lnTo>
                    <a:pt x="7148" y="109"/>
                  </a:lnTo>
                  <a:cubicBezTo>
                    <a:pt x="7063" y="395"/>
                    <a:pt x="6815" y="616"/>
                    <a:pt x="6536" y="718"/>
                  </a:cubicBezTo>
                  <a:cubicBezTo>
                    <a:pt x="6371" y="780"/>
                    <a:pt x="6196" y="806"/>
                    <a:pt x="6019" y="806"/>
                  </a:cubicBezTo>
                  <a:cubicBezTo>
                    <a:pt x="5896" y="806"/>
                    <a:pt x="5773" y="794"/>
                    <a:pt x="5652" y="773"/>
                  </a:cubicBezTo>
                  <a:cubicBezTo>
                    <a:pt x="5505" y="749"/>
                    <a:pt x="5358" y="715"/>
                    <a:pt x="5229" y="640"/>
                  </a:cubicBezTo>
                  <a:cubicBezTo>
                    <a:pt x="5019" y="514"/>
                    <a:pt x="4876" y="300"/>
                    <a:pt x="4757" y="85"/>
                  </a:cubicBezTo>
                  <a:lnTo>
                    <a:pt x="4774" y="51"/>
                  </a:lnTo>
                  <a:cubicBezTo>
                    <a:pt x="4701" y="44"/>
                    <a:pt x="4628" y="40"/>
                    <a:pt x="4556" y="40"/>
                  </a:cubicBezTo>
                  <a:cubicBezTo>
                    <a:pt x="3677" y="40"/>
                    <a:pt x="2839" y="557"/>
                    <a:pt x="2279" y="1246"/>
                  </a:cubicBezTo>
                  <a:cubicBezTo>
                    <a:pt x="1671" y="1995"/>
                    <a:pt x="1337" y="2920"/>
                    <a:pt x="1048" y="3835"/>
                  </a:cubicBezTo>
                  <a:cubicBezTo>
                    <a:pt x="759" y="4754"/>
                    <a:pt x="0" y="6189"/>
                    <a:pt x="0" y="6516"/>
                  </a:cubicBezTo>
                  <a:cubicBezTo>
                    <a:pt x="493" y="6890"/>
                    <a:pt x="1103" y="7114"/>
                    <a:pt x="1722" y="7142"/>
                  </a:cubicBezTo>
                  <a:cubicBezTo>
                    <a:pt x="1899" y="6860"/>
                    <a:pt x="2079" y="6577"/>
                    <a:pt x="2256" y="6295"/>
                  </a:cubicBezTo>
                  <a:lnTo>
                    <a:pt x="2296" y="6295"/>
                  </a:lnTo>
                  <a:cubicBezTo>
                    <a:pt x="2508" y="6761"/>
                    <a:pt x="2436" y="7111"/>
                    <a:pt x="2777" y="7359"/>
                  </a:cubicBezTo>
                  <a:cubicBezTo>
                    <a:pt x="3086" y="7588"/>
                    <a:pt x="3450" y="7747"/>
                    <a:pt x="3827" y="7826"/>
                  </a:cubicBezTo>
                  <a:cubicBezTo>
                    <a:pt x="4182" y="7897"/>
                    <a:pt x="4545" y="7901"/>
                    <a:pt x="4906" y="7901"/>
                  </a:cubicBezTo>
                  <a:cubicBezTo>
                    <a:pt x="5434" y="7904"/>
                    <a:pt x="5958" y="7907"/>
                    <a:pt x="6481" y="7907"/>
                  </a:cubicBezTo>
                  <a:cubicBezTo>
                    <a:pt x="6552" y="7908"/>
                    <a:pt x="6623" y="7908"/>
                    <a:pt x="6694" y="7908"/>
                  </a:cubicBezTo>
                  <a:cubicBezTo>
                    <a:pt x="7330" y="7908"/>
                    <a:pt x="7972" y="7884"/>
                    <a:pt x="8557" y="7649"/>
                  </a:cubicBezTo>
                  <a:cubicBezTo>
                    <a:pt x="9210" y="7390"/>
                    <a:pt x="9408" y="6638"/>
                    <a:pt x="9530" y="5842"/>
                  </a:cubicBezTo>
                  <a:lnTo>
                    <a:pt x="9771" y="5930"/>
                  </a:lnTo>
                  <a:cubicBezTo>
                    <a:pt x="9945" y="6134"/>
                    <a:pt x="10122" y="6339"/>
                    <a:pt x="10295" y="6543"/>
                  </a:cubicBezTo>
                  <a:cubicBezTo>
                    <a:pt x="10326" y="6577"/>
                    <a:pt x="10360" y="6615"/>
                    <a:pt x="10404" y="6624"/>
                  </a:cubicBezTo>
                  <a:cubicBezTo>
                    <a:pt x="10413" y="6626"/>
                    <a:pt x="10421" y="6627"/>
                    <a:pt x="10430" y="6627"/>
                  </a:cubicBezTo>
                  <a:cubicBezTo>
                    <a:pt x="10472" y="6627"/>
                    <a:pt x="10514" y="6607"/>
                    <a:pt x="10551" y="6584"/>
                  </a:cubicBezTo>
                  <a:cubicBezTo>
                    <a:pt x="10962" y="6346"/>
                    <a:pt x="11350" y="6070"/>
                    <a:pt x="11714" y="5767"/>
                  </a:cubicBezTo>
                  <a:cubicBezTo>
                    <a:pt x="11786" y="5710"/>
                    <a:pt x="11861" y="5635"/>
                    <a:pt x="11847" y="5542"/>
                  </a:cubicBezTo>
                  <a:cubicBezTo>
                    <a:pt x="11840" y="5485"/>
                    <a:pt x="11799" y="5437"/>
                    <a:pt x="11759" y="5396"/>
                  </a:cubicBezTo>
                  <a:cubicBezTo>
                    <a:pt x="11207" y="4804"/>
                    <a:pt x="10792" y="4087"/>
                    <a:pt x="10554" y="3317"/>
                  </a:cubicBezTo>
                  <a:cubicBezTo>
                    <a:pt x="10479" y="3072"/>
                    <a:pt x="10421" y="2827"/>
                    <a:pt x="10330" y="2590"/>
                  </a:cubicBezTo>
                  <a:cubicBezTo>
                    <a:pt x="10077" y="1943"/>
                    <a:pt x="9526" y="1280"/>
                    <a:pt x="8968" y="868"/>
                  </a:cubicBezTo>
                  <a:cubicBezTo>
                    <a:pt x="8411" y="459"/>
                    <a:pt x="7951" y="290"/>
                    <a:pt x="7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80"/>
            <p:cNvSpPr/>
            <p:nvPr/>
          </p:nvSpPr>
          <p:spPr>
            <a:xfrm>
              <a:off x="1984225" y="2441713"/>
              <a:ext cx="128451" cy="602985"/>
            </a:xfrm>
            <a:custGeom>
              <a:rect b="b" l="l" r="r" t="t"/>
              <a:pathLst>
                <a:path extrusionOk="0" h="7647" w="1629">
                  <a:moveTo>
                    <a:pt x="1169" y="0"/>
                  </a:moveTo>
                  <a:cubicBezTo>
                    <a:pt x="1068" y="0"/>
                    <a:pt x="966" y="45"/>
                    <a:pt x="896" y="154"/>
                  </a:cubicBezTo>
                  <a:cubicBezTo>
                    <a:pt x="256" y="1146"/>
                    <a:pt x="49" y="2304"/>
                    <a:pt x="18" y="3470"/>
                  </a:cubicBezTo>
                  <a:cubicBezTo>
                    <a:pt x="1" y="4124"/>
                    <a:pt x="21" y="4777"/>
                    <a:pt x="46" y="5430"/>
                  </a:cubicBezTo>
                  <a:cubicBezTo>
                    <a:pt x="73" y="6124"/>
                    <a:pt x="49" y="6924"/>
                    <a:pt x="307" y="7574"/>
                  </a:cubicBezTo>
                  <a:cubicBezTo>
                    <a:pt x="325" y="7620"/>
                    <a:pt x="370" y="7646"/>
                    <a:pt x="412" y="7646"/>
                  </a:cubicBezTo>
                  <a:cubicBezTo>
                    <a:pt x="451" y="7646"/>
                    <a:pt x="489" y="7624"/>
                    <a:pt x="501" y="7574"/>
                  </a:cubicBezTo>
                  <a:cubicBezTo>
                    <a:pt x="651" y="7005"/>
                    <a:pt x="593" y="6369"/>
                    <a:pt x="590" y="5784"/>
                  </a:cubicBezTo>
                  <a:cubicBezTo>
                    <a:pt x="586" y="5144"/>
                    <a:pt x="590" y="4502"/>
                    <a:pt x="617" y="3862"/>
                  </a:cubicBezTo>
                  <a:cubicBezTo>
                    <a:pt x="668" y="2685"/>
                    <a:pt x="811" y="1497"/>
                    <a:pt x="1467" y="487"/>
                  </a:cubicBezTo>
                  <a:cubicBezTo>
                    <a:pt x="1629" y="237"/>
                    <a:pt x="1400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80"/>
            <p:cNvSpPr/>
            <p:nvPr/>
          </p:nvSpPr>
          <p:spPr>
            <a:xfrm>
              <a:off x="2364531" y="2443527"/>
              <a:ext cx="137834" cy="599516"/>
            </a:xfrm>
            <a:custGeom>
              <a:rect b="b" l="l" r="r" t="t"/>
              <a:pathLst>
                <a:path extrusionOk="0" h="7603" w="1748">
                  <a:moveTo>
                    <a:pt x="246" y="0"/>
                  </a:moveTo>
                  <a:cubicBezTo>
                    <a:pt x="121" y="0"/>
                    <a:pt x="0" y="117"/>
                    <a:pt x="44" y="253"/>
                  </a:cubicBezTo>
                  <a:cubicBezTo>
                    <a:pt x="207" y="773"/>
                    <a:pt x="493" y="1229"/>
                    <a:pt x="628" y="1767"/>
                  </a:cubicBezTo>
                  <a:cubicBezTo>
                    <a:pt x="799" y="2427"/>
                    <a:pt x="884" y="3104"/>
                    <a:pt x="952" y="3781"/>
                  </a:cubicBezTo>
                  <a:cubicBezTo>
                    <a:pt x="1016" y="4410"/>
                    <a:pt x="1033" y="5043"/>
                    <a:pt x="1057" y="5676"/>
                  </a:cubicBezTo>
                  <a:cubicBezTo>
                    <a:pt x="1082" y="6278"/>
                    <a:pt x="1057" y="6928"/>
                    <a:pt x="1248" y="7503"/>
                  </a:cubicBezTo>
                  <a:cubicBezTo>
                    <a:pt x="1270" y="7570"/>
                    <a:pt x="1324" y="7602"/>
                    <a:pt x="1379" y="7602"/>
                  </a:cubicBezTo>
                  <a:cubicBezTo>
                    <a:pt x="1436" y="7602"/>
                    <a:pt x="1493" y="7569"/>
                    <a:pt x="1517" y="7503"/>
                  </a:cubicBezTo>
                  <a:cubicBezTo>
                    <a:pt x="1748" y="6870"/>
                    <a:pt x="1735" y="6118"/>
                    <a:pt x="1735" y="5451"/>
                  </a:cubicBezTo>
                  <a:cubicBezTo>
                    <a:pt x="1735" y="4710"/>
                    <a:pt x="1710" y="3964"/>
                    <a:pt x="1625" y="3226"/>
                  </a:cubicBezTo>
                  <a:cubicBezTo>
                    <a:pt x="1513" y="2236"/>
                    <a:pt x="1319" y="576"/>
                    <a:pt x="339" y="24"/>
                  </a:cubicBezTo>
                  <a:cubicBezTo>
                    <a:pt x="310" y="8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80"/>
            <p:cNvSpPr/>
            <p:nvPr/>
          </p:nvSpPr>
          <p:spPr>
            <a:xfrm>
              <a:off x="1707373" y="2035781"/>
              <a:ext cx="348134" cy="360356"/>
            </a:xfrm>
            <a:custGeom>
              <a:rect b="b" l="l" r="r" t="t"/>
              <a:pathLst>
                <a:path extrusionOk="0" h="4570" w="4415">
                  <a:moveTo>
                    <a:pt x="3625" y="0"/>
                  </a:moveTo>
                  <a:lnTo>
                    <a:pt x="3625" y="0"/>
                  </a:lnTo>
                  <a:cubicBezTo>
                    <a:pt x="3148" y="79"/>
                    <a:pt x="2686" y="232"/>
                    <a:pt x="2257" y="456"/>
                  </a:cubicBezTo>
                  <a:cubicBezTo>
                    <a:pt x="2042" y="569"/>
                    <a:pt x="1835" y="701"/>
                    <a:pt x="1634" y="841"/>
                  </a:cubicBezTo>
                  <a:cubicBezTo>
                    <a:pt x="1049" y="1252"/>
                    <a:pt x="525" y="1745"/>
                    <a:pt x="79" y="2304"/>
                  </a:cubicBezTo>
                  <a:cubicBezTo>
                    <a:pt x="46" y="2345"/>
                    <a:pt x="11" y="2392"/>
                    <a:pt x="8" y="2447"/>
                  </a:cubicBezTo>
                  <a:cubicBezTo>
                    <a:pt x="1" y="2518"/>
                    <a:pt x="49" y="2582"/>
                    <a:pt x="93" y="2637"/>
                  </a:cubicBezTo>
                  <a:cubicBezTo>
                    <a:pt x="682" y="3355"/>
                    <a:pt x="1382" y="3978"/>
                    <a:pt x="2161" y="4481"/>
                  </a:cubicBezTo>
                  <a:cubicBezTo>
                    <a:pt x="2230" y="4526"/>
                    <a:pt x="2304" y="4570"/>
                    <a:pt x="2386" y="4570"/>
                  </a:cubicBezTo>
                  <a:cubicBezTo>
                    <a:pt x="2458" y="4570"/>
                    <a:pt x="2522" y="4536"/>
                    <a:pt x="2583" y="4498"/>
                  </a:cubicBezTo>
                  <a:cubicBezTo>
                    <a:pt x="2736" y="4396"/>
                    <a:pt x="2859" y="4260"/>
                    <a:pt x="2978" y="4121"/>
                  </a:cubicBezTo>
                  <a:cubicBezTo>
                    <a:pt x="3447" y="3562"/>
                    <a:pt x="3832" y="2934"/>
                    <a:pt x="4111" y="2263"/>
                  </a:cubicBezTo>
                  <a:cubicBezTo>
                    <a:pt x="4281" y="1858"/>
                    <a:pt x="4414" y="1419"/>
                    <a:pt x="4346" y="987"/>
                  </a:cubicBezTo>
                  <a:cubicBezTo>
                    <a:pt x="4281" y="555"/>
                    <a:pt x="3968" y="133"/>
                    <a:pt x="3536" y="65"/>
                  </a:cubicBezTo>
                  <a:lnTo>
                    <a:pt x="3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80"/>
            <p:cNvSpPr/>
            <p:nvPr/>
          </p:nvSpPr>
          <p:spPr>
            <a:xfrm>
              <a:off x="2411922" y="2035781"/>
              <a:ext cx="347740" cy="360356"/>
            </a:xfrm>
            <a:custGeom>
              <a:rect b="b" l="l" r="r" t="t"/>
              <a:pathLst>
                <a:path extrusionOk="0" h="4570" w="4410">
                  <a:moveTo>
                    <a:pt x="787" y="0"/>
                  </a:moveTo>
                  <a:lnTo>
                    <a:pt x="875" y="65"/>
                  </a:lnTo>
                  <a:cubicBezTo>
                    <a:pt x="443" y="133"/>
                    <a:pt x="129" y="555"/>
                    <a:pt x="65" y="987"/>
                  </a:cubicBezTo>
                  <a:cubicBezTo>
                    <a:pt x="0" y="1419"/>
                    <a:pt x="129" y="1858"/>
                    <a:pt x="300" y="2263"/>
                  </a:cubicBezTo>
                  <a:cubicBezTo>
                    <a:pt x="579" y="2934"/>
                    <a:pt x="963" y="3562"/>
                    <a:pt x="1433" y="4121"/>
                  </a:cubicBezTo>
                  <a:cubicBezTo>
                    <a:pt x="1552" y="4260"/>
                    <a:pt x="1678" y="4396"/>
                    <a:pt x="1828" y="4498"/>
                  </a:cubicBezTo>
                  <a:cubicBezTo>
                    <a:pt x="1889" y="4536"/>
                    <a:pt x="1954" y="4570"/>
                    <a:pt x="2025" y="4570"/>
                  </a:cubicBezTo>
                  <a:cubicBezTo>
                    <a:pt x="2106" y="4570"/>
                    <a:pt x="2181" y="4526"/>
                    <a:pt x="2249" y="4481"/>
                  </a:cubicBezTo>
                  <a:cubicBezTo>
                    <a:pt x="3028" y="3978"/>
                    <a:pt x="3730" y="3355"/>
                    <a:pt x="4318" y="2637"/>
                  </a:cubicBezTo>
                  <a:cubicBezTo>
                    <a:pt x="4362" y="2582"/>
                    <a:pt x="4410" y="2518"/>
                    <a:pt x="4403" y="2447"/>
                  </a:cubicBezTo>
                  <a:cubicBezTo>
                    <a:pt x="4400" y="2392"/>
                    <a:pt x="4366" y="2345"/>
                    <a:pt x="4331" y="2304"/>
                  </a:cubicBezTo>
                  <a:cubicBezTo>
                    <a:pt x="3886" y="1745"/>
                    <a:pt x="3362" y="1252"/>
                    <a:pt x="2777" y="841"/>
                  </a:cubicBezTo>
                  <a:cubicBezTo>
                    <a:pt x="2576" y="701"/>
                    <a:pt x="2372" y="569"/>
                    <a:pt x="2154" y="456"/>
                  </a:cubicBezTo>
                  <a:cubicBezTo>
                    <a:pt x="1726" y="232"/>
                    <a:pt x="1263" y="79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80"/>
            <p:cNvSpPr/>
            <p:nvPr/>
          </p:nvSpPr>
          <p:spPr>
            <a:xfrm>
              <a:off x="1898907" y="2055652"/>
              <a:ext cx="164881" cy="154314"/>
            </a:xfrm>
            <a:custGeom>
              <a:rect b="b" l="l" r="r" t="t"/>
              <a:pathLst>
                <a:path extrusionOk="0" h="1957" w="2091">
                  <a:moveTo>
                    <a:pt x="1044" y="1"/>
                  </a:moveTo>
                  <a:cubicBezTo>
                    <a:pt x="565" y="1"/>
                    <a:pt x="145" y="352"/>
                    <a:pt x="76" y="840"/>
                  </a:cubicBezTo>
                  <a:cubicBezTo>
                    <a:pt x="1" y="1378"/>
                    <a:pt x="372" y="1872"/>
                    <a:pt x="910" y="1947"/>
                  </a:cubicBezTo>
                  <a:cubicBezTo>
                    <a:pt x="957" y="1953"/>
                    <a:pt x="1004" y="1957"/>
                    <a:pt x="1050" y="1957"/>
                  </a:cubicBezTo>
                  <a:cubicBezTo>
                    <a:pt x="1528" y="1957"/>
                    <a:pt x="1947" y="1603"/>
                    <a:pt x="2015" y="1116"/>
                  </a:cubicBezTo>
                  <a:cubicBezTo>
                    <a:pt x="2090" y="579"/>
                    <a:pt x="1716" y="85"/>
                    <a:pt x="1182" y="11"/>
                  </a:cubicBezTo>
                  <a:cubicBezTo>
                    <a:pt x="1135" y="4"/>
                    <a:pt x="1089" y="1"/>
                    <a:pt x="1044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80"/>
            <p:cNvSpPr/>
            <p:nvPr/>
          </p:nvSpPr>
          <p:spPr>
            <a:xfrm>
              <a:off x="2412789" y="2054311"/>
              <a:ext cx="164723" cy="154235"/>
            </a:xfrm>
            <a:custGeom>
              <a:rect b="b" l="l" r="r" t="t"/>
              <a:pathLst>
                <a:path extrusionOk="0" h="1956" w="2089">
                  <a:moveTo>
                    <a:pt x="1038" y="0"/>
                  </a:moveTo>
                  <a:cubicBezTo>
                    <a:pt x="561" y="0"/>
                    <a:pt x="143" y="354"/>
                    <a:pt x="74" y="841"/>
                  </a:cubicBezTo>
                  <a:cubicBezTo>
                    <a:pt x="0" y="1378"/>
                    <a:pt x="371" y="1871"/>
                    <a:pt x="908" y="1946"/>
                  </a:cubicBezTo>
                  <a:cubicBezTo>
                    <a:pt x="954" y="1953"/>
                    <a:pt x="999" y="1956"/>
                    <a:pt x="1044" y="1956"/>
                  </a:cubicBezTo>
                  <a:cubicBezTo>
                    <a:pt x="1524" y="1956"/>
                    <a:pt x="1942" y="1604"/>
                    <a:pt x="2014" y="1116"/>
                  </a:cubicBezTo>
                  <a:cubicBezTo>
                    <a:pt x="2089" y="579"/>
                    <a:pt x="1715" y="86"/>
                    <a:pt x="1180" y="10"/>
                  </a:cubicBezTo>
                  <a:cubicBezTo>
                    <a:pt x="1132" y="3"/>
                    <a:pt x="1085" y="0"/>
                    <a:pt x="1038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80"/>
            <p:cNvSpPr/>
            <p:nvPr/>
          </p:nvSpPr>
          <p:spPr>
            <a:xfrm>
              <a:off x="1954025" y="1563218"/>
              <a:ext cx="559616" cy="752253"/>
            </a:xfrm>
            <a:custGeom>
              <a:rect b="b" l="l" r="r" t="t"/>
              <a:pathLst>
                <a:path extrusionOk="0" h="9540" w="7097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7" y="46"/>
                    <a:pt x="0" y="1645"/>
                    <a:pt x="44" y="3558"/>
                  </a:cubicBezTo>
                  <a:lnTo>
                    <a:pt x="102" y="6140"/>
                  </a:lnTo>
                  <a:cubicBezTo>
                    <a:pt x="146" y="8027"/>
                    <a:pt x="1703" y="9540"/>
                    <a:pt x="3583" y="9540"/>
                  </a:cubicBezTo>
                  <a:cubicBezTo>
                    <a:pt x="3607" y="9540"/>
                    <a:pt x="3632" y="9539"/>
                    <a:pt x="3657" y="9539"/>
                  </a:cubicBezTo>
                  <a:cubicBezTo>
                    <a:pt x="5569" y="9494"/>
                    <a:pt x="7097" y="7895"/>
                    <a:pt x="7053" y="5983"/>
                  </a:cubicBezTo>
                  <a:lnTo>
                    <a:pt x="6995" y="3401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80"/>
            <p:cNvSpPr/>
            <p:nvPr/>
          </p:nvSpPr>
          <p:spPr>
            <a:xfrm>
              <a:off x="2481628" y="2113056"/>
              <a:ext cx="49519" cy="69154"/>
            </a:xfrm>
            <a:custGeom>
              <a:rect b="b" l="l" r="r" t="t"/>
              <a:pathLst>
                <a:path extrusionOk="0" h="877" w="628">
                  <a:moveTo>
                    <a:pt x="613" y="0"/>
                  </a:moveTo>
                  <a:cubicBezTo>
                    <a:pt x="236" y="68"/>
                    <a:pt x="1" y="470"/>
                    <a:pt x="69" y="837"/>
                  </a:cubicBezTo>
                  <a:cubicBezTo>
                    <a:pt x="75" y="865"/>
                    <a:pt x="93" y="876"/>
                    <a:pt x="114" y="876"/>
                  </a:cubicBezTo>
                  <a:cubicBezTo>
                    <a:pt x="141" y="876"/>
                    <a:pt x="171" y="855"/>
                    <a:pt x="175" y="823"/>
                  </a:cubicBezTo>
                  <a:cubicBezTo>
                    <a:pt x="215" y="494"/>
                    <a:pt x="376" y="228"/>
                    <a:pt x="620" y="14"/>
                  </a:cubicBezTo>
                  <a:cubicBezTo>
                    <a:pt x="627" y="7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80"/>
            <p:cNvSpPr/>
            <p:nvPr/>
          </p:nvSpPr>
          <p:spPr>
            <a:xfrm>
              <a:off x="2083501" y="1986656"/>
              <a:ext cx="58351" cy="60243"/>
            </a:xfrm>
            <a:custGeom>
              <a:rect b="b" l="l" r="r" t="t"/>
              <a:pathLst>
                <a:path extrusionOk="0" h="764" w="740">
                  <a:moveTo>
                    <a:pt x="366" y="0"/>
                  </a:moveTo>
                  <a:cubicBezTo>
                    <a:pt x="362" y="0"/>
                    <a:pt x="358" y="0"/>
                    <a:pt x="355" y="0"/>
                  </a:cubicBezTo>
                  <a:cubicBezTo>
                    <a:pt x="154" y="11"/>
                    <a:pt x="1" y="188"/>
                    <a:pt x="12" y="399"/>
                  </a:cubicBezTo>
                  <a:cubicBezTo>
                    <a:pt x="21" y="605"/>
                    <a:pt x="185" y="763"/>
                    <a:pt x="377" y="763"/>
                  </a:cubicBezTo>
                  <a:cubicBezTo>
                    <a:pt x="381" y="763"/>
                    <a:pt x="385" y="763"/>
                    <a:pt x="389" y="763"/>
                  </a:cubicBezTo>
                  <a:cubicBezTo>
                    <a:pt x="586" y="752"/>
                    <a:pt x="739" y="576"/>
                    <a:pt x="733" y="365"/>
                  </a:cubicBezTo>
                  <a:cubicBezTo>
                    <a:pt x="722" y="161"/>
                    <a:pt x="559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80"/>
            <p:cNvSpPr/>
            <p:nvPr/>
          </p:nvSpPr>
          <p:spPr>
            <a:xfrm>
              <a:off x="2312094" y="1985867"/>
              <a:ext cx="58272" cy="60164"/>
            </a:xfrm>
            <a:custGeom>
              <a:rect b="b" l="l" r="r" t="t"/>
              <a:pathLst>
                <a:path extrusionOk="0" h="763" w="739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4" y="10"/>
                    <a:pt x="1" y="188"/>
                    <a:pt x="11" y="398"/>
                  </a:cubicBezTo>
                  <a:cubicBezTo>
                    <a:pt x="18" y="605"/>
                    <a:pt x="180" y="763"/>
                    <a:pt x="372" y="763"/>
                  </a:cubicBezTo>
                  <a:cubicBezTo>
                    <a:pt x="377" y="763"/>
                    <a:pt x="381" y="763"/>
                    <a:pt x="385" y="762"/>
                  </a:cubicBezTo>
                  <a:cubicBezTo>
                    <a:pt x="586" y="753"/>
                    <a:pt x="739" y="575"/>
                    <a:pt x="729" y="365"/>
                  </a:cubicBezTo>
                  <a:cubicBezTo>
                    <a:pt x="719" y="161"/>
                    <a:pt x="558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80"/>
            <p:cNvSpPr/>
            <p:nvPr/>
          </p:nvSpPr>
          <p:spPr>
            <a:xfrm>
              <a:off x="2185772" y="2093816"/>
              <a:ext cx="91548" cy="43684"/>
            </a:xfrm>
            <a:custGeom>
              <a:rect b="b" l="l" r="r" t="t"/>
              <a:pathLst>
                <a:path extrusionOk="0" h="554" w="1161">
                  <a:moveTo>
                    <a:pt x="72" y="1"/>
                  </a:moveTo>
                  <a:cubicBezTo>
                    <a:pt x="64" y="1"/>
                    <a:pt x="56" y="3"/>
                    <a:pt x="48" y="6"/>
                  </a:cubicBezTo>
                  <a:cubicBezTo>
                    <a:pt x="17" y="20"/>
                    <a:pt x="1" y="54"/>
                    <a:pt x="14" y="84"/>
                  </a:cubicBezTo>
                  <a:cubicBezTo>
                    <a:pt x="153" y="417"/>
                    <a:pt x="375" y="554"/>
                    <a:pt x="548" y="554"/>
                  </a:cubicBezTo>
                  <a:cubicBezTo>
                    <a:pt x="568" y="554"/>
                    <a:pt x="589" y="554"/>
                    <a:pt x="606" y="551"/>
                  </a:cubicBezTo>
                  <a:cubicBezTo>
                    <a:pt x="626" y="547"/>
                    <a:pt x="643" y="544"/>
                    <a:pt x="660" y="540"/>
                  </a:cubicBezTo>
                  <a:cubicBezTo>
                    <a:pt x="807" y="516"/>
                    <a:pt x="970" y="493"/>
                    <a:pt x="1147" y="122"/>
                  </a:cubicBezTo>
                  <a:cubicBezTo>
                    <a:pt x="1160" y="95"/>
                    <a:pt x="1147" y="57"/>
                    <a:pt x="1116" y="43"/>
                  </a:cubicBezTo>
                  <a:cubicBezTo>
                    <a:pt x="1107" y="38"/>
                    <a:pt x="1098" y="36"/>
                    <a:pt x="1089" y="36"/>
                  </a:cubicBezTo>
                  <a:cubicBezTo>
                    <a:pt x="1067" y="36"/>
                    <a:pt x="1046" y="49"/>
                    <a:pt x="1034" y="70"/>
                  </a:cubicBezTo>
                  <a:cubicBezTo>
                    <a:pt x="888" y="381"/>
                    <a:pt x="769" y="401"/>
                    <a:pt x="640" y="422"/>
                  </a:cubicBezTo>
                  <a:cubicBezTo>
                    <a:pt x="623" y="425"/>
                    <a:pt x="602" y="425"/>
                    <a:pt x="582" y="431"/>
                  </a:cubicBezTo>
                  <a:cubicBezTo>
                    <a:pt x="572" y="433"/>
                    <a:pt x="561" y="434"/>
                    <a:pt x="550" y="434"/>
                  </a:cubicBezTo>
                  <a:cubicBezTo>
                    <a:pt x="435" y="434"/>
                    <a:pt x="250" y="337"/>
                    <a:pt x="126" y="40"/>
                  </a:cubicBezTo>
                  <a:cubicBezTo>
                    <a:pt x="116" y="15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2823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80"/>
            <p:cNvSpPr/>
            <p:nvPr/>
          </p:nvSpPr>
          <p:spPr>
            <a:xfrm>
              <a:off x="2181988" y="2089085"/>
              <a:ext cx="98881" cy="51254"/>
            </a:xfrm>
            <a:custGeom>
              <a:rect b="b" l="l" r="r" t="t"/>
              <a:pathLst>
                <a:path extrusionOk="0" h="650" w="1254">
                  <a:moveTo>
                    <a:pt x="289" y="1"/>
                  </a:moveTo>
                  <a:cubicBezTo>
                    <a:pt x="126" y="1"/>
                    <a:pt x="20" y="95"/>
                    <a:pt x="11" y="260"/>
                  </a:cubicBezTo>
                  <a:cubicBezTo>
                    <a:pt x="0" y="406"/>
                    <a:pt x="140" y="498"/>
                    <a:pt x="228" y="549"/>
                  </a:cubicBezTo>
                  <a:cubicBezTo>
                    <a:pt x="354" y="622"/>
                    <a:pt x="539" y="649"/>
                    <a:pt x="686" y="649"/>
                  </a:cubicBezTo>
                  <a:cubicBezTo>
                    <a:pt x="759" y="649"/>
                    <a:pt x="823" y="642"/>
                    <a:pt x="865" y="631"/>
                  </a:cubicBezTo>
                  <a:cubicBezTo>
                    <a:pt x="1021" y="587"/>
                    <a:pt x="1253" y="529"/>
                    <a:pt x="1246" y="267"/>
                  </a:cubicBezTo>
                  <a:cubicBezTo>
                    <a:pt x="1243" y="83"/>
                    <a:pt x="1109" y="26"/>
                    <a:pt x="994" y="26"/>
                  </a:cubicBezTo>
                  <a:cubicBezTo>
                    <a:pt x="970" y="26"/>
                    <a:pt x="947" y="28"/>
                    <a:pt x="926" y="32"/>
                  </a:cubicBezTo>
                  <a:cubicBezTo>
                    <a:pt x="832" y="49"/>
                    <a:pt x="761" y="56"/>
                    <a:pt x="703" y="56"/>
                  </a:cubicBezTo>
                  <a:cubicBezTo>
                    <a:pt x="550" y="56"/>
                    <a:pt x="486" y="11"/>
                    <a:pt x="314" y="1"/>
                  </a:cubicBezTo>
                  <a:cubicBezTo>
                    <a:pt x="306" y="1"/>
                    <a:pt x="297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80"/>
            <p:cNvSpPr/>
            <p:nvPr/>
          </p:nvSpPr>
          <p:spPr>
            <a:xfrm>
              <a:off x="2195708" y="2112741"/>
              <a:ext cx="71677" cy="27756"/>
            </a:xfrm>
            <a:custGeom>
              <a:rect b="b" l="l" r="r" t="t"/>
              <a:pathLst>
                <a:path extrusionOk="0" h="352" w="909">
                  <a:moveTo>
                    <a:pt x="427" y="1"/>
                  </a:moveTo>
                  <a:cubicBezTo>
                    <a:pt x="101" y="1"/>
                    <a:pt x="0" y="229"/>
                    <a:pt x="0" y="229"/>
                  </a:cubicBezTo>
                  <a:cubicBezTo>
                    <a:pt x="179" y="322"/>
                    <a:pt x="347" y="351"/>
                    <a:pt x="488" y="351"/>
                  </a:cubicBezTo>
                  <a:cubicBezTo>
                    <a:pt x="740" y="351"/>
                    <a:pt x="908" y="256"/>
                    <a:pt x="908" y="256"/>
                  </a:cubicBezTo>
                  <a:cubicBezTo>
                    <a:pt x="908" y="256"/>
                    <a:pt x="793" y="11"/>
                    <a:pt x="450" y="1"/>
                  </a:cubicBezTo>
                  <a:cubicBezTo>
                    <a:pt x="442" y="1"/>
                    <a:pt x="43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80"/>
            <p:cNvSpPr/>
            <p:nvPr/>
          </p:nvSpPr>
          <p:spPr>
            <a:xfrm>
              <a:off x="2301922" y="1899760"/>
              <a:ext cx="81612" cy="24760"/>
            </a:xfrm>
            <a:custGeom>
              <a:rect b="b" l="l" r="r" t="t"/>
              <a:pathLst>
                <a:path extrusionOk="0" h="314" w="1035">
                  <a:moveTo>
                    <a:pt x="504" y="0"/>
                  </a:moveTo>
                  <a:cubicBezTo>
                    <a:pt x="242" y="0"/>
                    <a:pt x="48" y="160"/>
                    <a:pt x="42" y="167"/>
                  </a:cubicBezTo>
                  <a:cubicBezTo>
                    <a:pt x="7" y="194"/>
                    <a:pt x="1" y="249"/>
                    <a:pt x="31" y="283"/>
                  </a:cubicBezTo>
                  <a:cubicBezTo>
                    <a:pt x="47" y="302"/>
                    <a:pt x="70" y="313"/>
                    <a:pt x="94" y="313"/>
                  </a:cubicBezTo>
                  <a:cubicBezTo>
                    <a:pt x="112" y="313"/>
                    <a:pt x="131" y="306"/>
                    <a:pt x="147" y="293"/>
                  </a:cubicBezTo>
                  <a:cubicBezTo>
                    <a:pt x="147" y="293"/>
                    <a:pt x="304" y="167"/>
                    <a:pt x="504" y="167"/>
                  </a:cubicBezTo>
                  <a:cubicBezTo>
                    <a:pt x="708" y="167"/>
                    <a:pt x="892" y="296"/>
                    <a:pt x="892" y="300"/>
                  </a:cubicBezTo>
                  <a:cubicBezTo>
                    <a:pt x="909" y="310"/>
                    <a:pt x="926" y="314"/>
                    <a:pt x="943" y="314"/>
                  </a:cubicBezTo>
                  <a:cubicBezTo>
                    <a:pt x="967" y="314"/>
                    <a:pt x="990" y="303"/>
                    <a:pt x="1008" y="279"/>
                  </a:cubicBezTo>
                  <a:cubicBezTo>
                    <a:pt x="1034" y="245"/>
                    <a:pt x="1028" y="194"/>
                    <a:pt x="990" y="167"/>
                  </a:cubicBezTo>
                  <a:cubicBezTo>
                    <a:pt x="981" y="160"/>
                    <a:pt x="763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80"/>
            <p:cNvSpPr/>
            <p:nvPr/>
          </p:nvSpPr>
          <p:spPr>
            <a:xfrm>
              <a:off x="2067415" y="1906384"/>
              <a:ext cx="81455" cy="30752"/>
            </a:xfrm>
            <a:custGeom>
              <a:rect b="b" l="l" r="r" t="t"/>
              <a:pathLst>
                <a:path extrusionOk="0" h="390" w="1033">
                  <a:moveTo>
                    <a:pt x="521" y="1"/>
                  </a:moveTo>
                  <a:cubicBezTo>
                    <a:pt x="510" y="1"/>
                    <a:pt x="499" y="1"/>
                    <a:pt x="488" y="2"/>
                  </a:cubicBezTo>
                  <a:cubicBezTo>
                    <a:pt x="222" y="22"/>
                    <a:pt x="38" y="243"/>
                    <a:pt x="28" y="253"/>
                  </a:cubicBezTo>
                  <a:cubicBezTo>
                    <a:pt x="1" y="288"/>
                    <a:pt x="4" y="342"/>
                    <a:pt x="42" y="369"/>
                  </a:cubicBezTo>
                  <a:cubicBezTo>
                    <a:pt x="56" y="382"/>
                    <a:pt x="76" y="390"/>
                    <a:pt x="93" y="390"/>
                  </a:cubicBezTo>
                  <a:cubicBezTo>
                    <a:pt x="117" y="390"/>
                    <a:pt x="140" y="379"/>
                    <a:pt x="158" y="359"/>
                  </a:cubicBezTo>
                  <a:cubicBezTo>
                    <a:pt x="158" y="355"/>
                    <a:pt x="304" y="181"/>
                    <a:pt x="497" y="168"/>
                  </a:cubicBezTo>
                  <a:cubicBezTo>
                    <a:pt x="507" y="168"/>
                    <a:pt x="517" y="167"/>
                    <a:pt x="527" y="167"/>
                  </a:cubicBezTo>
                  <a:cubicBezTo>
                    <a:pt x="711" y="167"/>
                    <a:pt x="885" y="308"/>
                    <a:pt x="885" y="311"/>
                  </a:cubicBezTo>
                  <a:cubicBezTo>
                    <a:pt x="902" y="323"/>
                    <a:pt x="921" y="329"/>
                    <a:pt x="940" y="329"/>
                  </a:cubicBezTo>
                  <a:cubicBezTo>
                    <a:pt x="964" y="329"/>
                    <a:pt x="986" y="320"/>
                    <a:pt x="1001" y="301"/>
                  </a:cubicBezTo>
                  <a:cubicBezTo>
                    <a:pt x="1032" y="263"/>
                    <a:pt x="1028" y="212"/>
                    <a:pt x="991" y="181"/>
                  </a:cubicBezTo>
                  <a:cubicBezTo>
                    <a:pt x="981" y="175"/>
                    <a:pt x="769" y="1"/>
                    <a:pt x="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80"/>
            <p:cNvSpPr/>
            <p:nvPr/>
          </p:nvSpPr>
          <p:spPr>
            <a:xfrm>
              <a:off x="2198073" y="1914190"/>
              <a:ext cx="31778" cy="152028"/>
            </a:xfrm>
            <a:custGeom>
              <a:rect b="b" l="l" r="r" t="t"/>
              <a:pathLst>
                <a:path extrusionOk="0" h="1928" w="403">
                  <a:moveTo>
                    <a:pt x="277" y="1"/>
                  </a:moveTo>
                  <a:cubicBezTo>
                    <a:pt x="236" y="1"/>
                    <a:pt x="201" y="34"/>
                    <a:pt x="198" y="76"/>
                  </a:cubicBezTo>
                  <a:cubicBezTo>
                    <a:pt x="184" y="233"/>
                    <a:pt x="161" y="396"/>
                    <a:pt x="140" y="556"/>
                  </a:cubicBezTo>
                  <a:cubicBezTo>
                    <a:pt x="69" y="1103"/>
                    <a:pt x="1" y="1618"/>
                    <a:pt x="253" y="1899"/>
                  </a:cubicBezTo>
                  <a:cubicBezTo>
                    <a:pt x="269" y="1916"/>
                    <a:pt x="290" y="1927"/>
                    <a:pt x="314" y="1927"/>
                  </a:cubicBezTo>
                  <a:cubicBezTo>
                    <a:pt x="331" y="1927"/>
                    <a:pt x="351" y="1916"/>
                    <a:pt x="368" y="1903"/>
                  </a:cubicBezTo>
                  <a:cubicBezTo>
                    <a:pt x="399" y="1876"/>
                    <a:pt x="402" y="1825"/>
                    <a:pt x="371" y="1791"/>
                  </a:cubicBezTo>
                  <a:cubicBezTo>
                    <a:pt x="167" y="1566"/>
                    <a:pt x="233" y="1087"/>
                    <a:pt x="300" y="576"/>
                  </a:cubicBezTo>
                  <a:cubicBezTo>
                    <a:pt x="321" y="416"/>
                    <a:pt x="344" y="250"/>
                    <a:pt x="358" y="90"/>
                  </a:cubicBezTo>
                  <a:cubicBezTo>
                    <a:pt x="362" y="46"/>
                    <a:pt x="327" y="5"/>
                    <a:pt x="283" y="1"/>
                  </a:cubicBezTo>
                  <a:cubicBezTo>
                    <a:pt x="281" y="1"/>
                    <a:pt x="279" y="1"/>
                    <a:pt x="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80"/>
            <p:cNvSpPr/>
            <p:nvPr/>
          </p:nvSpPr>
          <p:spPr>
            <a:xfrm>
              <a:off x="1938648" y="1555727"/>
              <a:ext cx="599121" cy="605666"/>
            </a:xfrm>
            <a:custGeom>
              <a:rect b="b" l="l" r="r" t="t"/>
              <a:pathLst>
                <a:path extrusionOk="0" h="7681" w="7598">
                  <a:moveTo>
                    <a:pt x="3962" y="0"/>
                  </a:moveTo>
                  <a:cubicBezTo>
                    <a:pt x="3666" y="0"/>
                    <a:pt x="3353" y="40"/>
                    <a:pt x="3090" y="60"/>
                  </a:cubicBezTo>
                  <a:cubicBezTo>
                    <a:pt x="2573" y="97"/>
                    <a:pt x="2063" y="203"/>
                    <a:pt x="1573" y="362"/>
                  </a:cubicBezTo>
                  <a:cubicBezTo>
                    <a:pt x="1110" y="515"/>
                    <a:pt x="800" y="760"/>
                    <a:pt x="542" y="1169"/>
                  </a:cubicBezTo>
                  <a:cubicBezTo>
                    <a:pt x="354" y="1464"/>
                    <a:pt x="140" y="1802"/>
                    <a:pt x="100" y="2152"/>
                  </a:cubicBezTo>
                  <a:cubicBezTo>
                    <a:pt x="42" y="2645"/>
                    <a:pt x="1" y="3146"/>
                    <a:pt x="1" y="3642"/>
                  </a:cubicBezTo>
                  <a:cubicBezTo>
                    <a:pt x="4" y="4067"/>
                    <a:pt x="35" y="4493"/>
                    <a:pt x="65" y="4914"/>
                  </a:cubicBezTo>
                  <a:cubicBezTo>
                    <a:pt x="134" y="5820"/>
                    <a:pt x="263" y="6847"/>
                    <a:pt x="1001" y="7375"/>
                  </a:cubicBezTo>
                  <a:cubicBezTo>
                    <a:pt x="889" y="6194"/>
                    <a:pt x="732" y="5016"/>
                    <a:pt x="532" y="3846"/>
                  </a:cubicBezTo>
                  <a:lnTo>
                    <a:pt x="484" y="3697"/>
                  </a:lnTo>
                  <a:cubicBezTo>
                    <a:pt x="773" y="3691"/>
                    <a:pt x="1063" y="3688"/>
                    <a:pt x="1352" y="3688"/>
                  </a:cubicBezTo>
                  <a:cubicBezTo>
                    <a:pt x="3136" y="3688"/>
                    <a:pt x="4922" y="3796"/>
                    <a:pt x="6693" y="4013"/>
                  </a:cubicBezTo>
                  <a:lnTo>
                    <a:pt x="6710" y="3979"/>
                  </a:lnTo>
                  <a:lnTo>
                    <a:pt x="6710" y="3979"/>
                  </a:lnTo>
                  <a:cubicBezTo>
                    <a:pt x="6670" y="5214"/>
                    <a:pt x="6629" y="6445"/>
                    <a:pt x="6588" y="7681"/>
                  </a:cubicBezTo>
                  <a:cubicBezTo>
                    <a:pt x="7111" y="6891"/>
                    <a:pt x="7438" y="5976"/>
                    <a:pt x="7533" y="5033"/>
                  </a:cubicBezTo>
                  <a:cubicBezTo>
                    <a:pt x="7598" y="4424"/>
                    <a:pt x="7564" y="3812"/>
                    <a:pt x="7516" y="3204"/>
                  </a:cubicBezTo>
                  <a:cubicBezTo>
                    <a:pt x="7469" y="2567"/>
                    <a:pt x="7387" y="1886"/>
                    <a:pt x="6965" y="1407"/>
                  </a:cubicBezTo>
                  <a:cubicBezTo>
                    <a:pt x="6687" y="1087"/>
                    <a:pt x="6329" y="729"/>
                    <a:pt x="5958" y="522"/>
                  </a:cubicBezTo>
                  <a:cubicBezTo>
                    <a:pt x="5618" y="332"/>
                    <a:pt x="5373" y="264"/>
                    <a:pt x="4424" y="46"/>
                  </a:cubicBezTo>
                  <a:cubicBezTo>
                    <a:pt x="4283" y="12"/>
                    <a:pt x="4125" y="0"/>
                    <a:pt x="3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80"/>
            <p:cNvSpPr/>
            <p:nvPr/>
          </p:nvSpPr>
          <p:spPr>
            <a:xfrm>
              <a:off x="2348051" y="4251771"/>
              <a:ext cx="18609" cy="273303"/>
            </a:xfrm>
            <a:custGeom>
              <a:rect b="b" l="l" r="r" t="t"/>
              <a:pathLst>
                <a:path extrusionOk="0" h="3466" w="236">
                  <a:moveTo>
                    <a:pt x="89" y="0"/>
                  </a:moveTo>
                  <a:cubicBezTo>
                    <a:pt x="56" y="0"/>
                    <a:pt x="25" y="21"/>
                    <a:pt x="25" y="65"/>
                  </a:cubicBezTo>
                  <a:cubicBezTo>
                    <a:pt x="0" y="1185"/>
                    <a:pt x="62" y="2331"/>
                    <a:pt x="154" y="3447"/>
                  </a:cubicBezTo>
                  <a:cubicBezTo>
                    <a:pt x="156" y="3459"/>
                    <a:pt x="164" y="3465"/>
                    <a:pt x="172" y="3465"/>
                  </a:cubicBezTo>
                  <a:cubicBezTo>
                    <a:pt x="180" y="3465"/>
                    <a:pt x="188" y="3459"/>
                    <a:pt x="188" y="3447"/>
                  </a:cubicBezTo>
                  <a:cubicBezTo>
                    <a:pt x="229" y="2328"/>
                    <a:pt x="236" y="1181"/>
                    <a:pt x="157" y="65"/>
                  </a:cubicBezTo>
                  <a:cubicBezTo>
                    <a:pt x="156" y="22"/>
                    <a:pt x="122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80"/>
            <p:cNvSpPr/>
            <p:nvPr/>
          </p:nvSpPr>
          <p:spPr>
            <a:xfrm>
              <a:off x="2407191" y="4252560"/>
              <a:ext cx="14745" cy="167010"/>
            </a:xfrm>
            <a:custGeom>
              <a:rect b="b" l="l" r="r" t="t"/>
              <a:pathLst>
                <a:path extrusionOk="0" h="2118" w="187">
                  <a:moveTo>
                    <a:pt x="53" y="0"/>
                  </a:moveTo>
                  <a:cubicBezTo>
                    <a:pt x="27" y="0"/>
                    <a:pt x="1" y="18"/>
                    <a:pt x="2" y="55"/>
                  </a:cubicBezTo>
                  <a:cubicBezTo>
                    <a:pt x="23" y="736"/>
                    <a:pt x="71" y="1409"/>
                    <a:pt x="128" y="2089"/>
                  </a:cubicBezTo>
                  <a:cubicBezTo>
                    <a:pt x="130" y="2108"/>
                    <a:pt x="145" y="2118"/>
                    <a:pt x="159" y="2118"/>
                  </a:cubicBezTo>
                  <a:cubicBezTo>
                    <a:pt x="173" y="2118"/>
                    <a:pt x="186" y="2108"/>
                    <a:pt x="186" y="2089"/>
                  </a:cubicBezTo>
                  <a:cubicBezTo>
                    <a:pt x="180" y="1409"/>
                    <a:pt x="159" y="736"/>
                    <a:pt x="112" y="55"/>
                  </a:cubicBezTo>
                  <a:cubicBezTo>
                    <a:pt x="110" y="19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80"/>
            <p:cNvSpPr/>
            <p:nvPr/>
          </p:nvSpPr>
          <p:spPr>
            <a:xfrm>
              <a:off x="2069071" y="4269276"/>
              <a:ext cx="9226" cy="221733"/>
            </a:xfrm>
            <a:custGeom>
              <a:rect b="b" l="l" r="r" t="t"/>
              <a:pathLst>
                <a:path extrusionOk="0" h="2812" w="117">
                  <a:moveTo>
                    <a:pt x="71" y="1"/>
                  </a:moveTo>
                  <a:cubicBezTo>
                    <a:pt x="49" y="1"/>
                    <a:pt x="26" y="15"/>
                    <a:pt x="24" y="44"/>
                  </a:cubicBezTo>
                  <a:cubicBezTo>
                    <a:pt x="0" y="963"/>
                    <a:pt x="21" y="1877"/>
                    <a:pt x="75" y="2796"/>
                  </a:cubicBezTo>
                  <a:cubicBezTo>
                    <a:pt x="75" y="2806"/>
                    <a:pt x="84" y="2811"/>
                    <a:pt x="92" y="2811"/>
                  </a:cubicBezTo>
                  <a:cubicBezTo>
                    <a:pt x="100" y="2811"/>
                    <a:pt x="109" y="2806"/>
                    <a:pt x="109" y="2796"/>
                  </a:cubicBezTo>
                  <a:cubicBezTo>
                    <a:pt x="99" y="1877"/>
                    <a:pt x="109" y="959"/>
                    <a:pt x="116" y="44"/>
                  </a:cubicBezTo>
                  <a:cubicBezTo>
                    <a:pt x="116" y="15"/>
                    <a:pt x="94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80"/>
            <p:cNvSpPr/>
            <p:nvPr/>
          </p:nvSpPr>
          <p:spPr>
            <a:xfrm>
              <a:off x="2115436" y="4265097"/>
              <a:ext cx="17348" cy="171504"/>
            </a:xfrm>
            <a:custGeom>
              <a:rect b="b" l="l" r="r" t="t"/>
              <a:pathLst>
                <a:path extrusionOk="0" h="2175" w="220">
                  <a:moveTo>
                    <a:pt x="109" y="1"/>
                  </a:moveTo>
                  <a:cubicBezTo>
                    <a:pt x="91" y="1"/>
                    <a:pt x="72" y="14"/>
                    <a:pt x="69" y="39"/>
                  </a:cubicBezTo>
                  <a:cubicBezTo>
                    <a:pt x="1" y="726"/>
                    <a:pt x="62" y="1440"/>
                    <a:pt x="66" y="2131"/>
                  </a:cubicBezTo>
                  <a:cubicBezTo>
                    <a:pt x="66" y="2160"/>
                    <a:pt x="88" y="2175"/>
                    <a:pt x="110" y="2175"/>
                  </a:cubicBezTo>
                  <a:cubicBezTo>
                    <a:pt x="132" y="2175"/>
                    <a:pt x="154" y="2160"/>
                    <a:pt x="154" y="2131"/>
                  </a:cubicBezTo>
                  <a:cubicBezTo>
                    <a:pt x="158" y="1440"/>
                    <a:pt x="219" y="723"/>
                    <a:pt x="147" y="39"/>
                  </a:cubicBezTo>
                  <a:cubicBezTo>
                    <a:pt x="146" y="14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80"/>
            <p:cNvSpPr/>
            <p:nvPr/>
          </p:nvSpPr>
          <p:spPr>
            <a:xfrm>
              <a:off x="2133966" y="2216038"/>
              <a:ext cx="221418" cy="315095"/>
            </a:xfrm>
            <a:custGeom>
              <a:rect b="b" l="l" r="r" t="t"/>
              <a:pathLst>
                <a:path extrusionOk="0" h="3996" w="2808">
                  <a:moveTo>
                    <a:pt x="1385" y="1"/>
                  </a:moveTo>
                  <a:cubicBezTo>
                    <a:pt x="1290" y="4"/>
                    <a:pt x="1195" y="15"/>
                    <a:pt x="1103" y="38"/>
                  </a:cubicBezTo>
                  <a:cubicBezTo>
                    <a:pt x="912" y="92"/>
                    <a:pt x="746" y="205"/>
                    <a:pt x="627" y="358"/>
                  </a:cubicBezTo>
                  <a:lnTo>
                    <a:pt x="494" y="358"/>
                  </a:lnTo>
                  <a:cubicBezTo>
                    <a:pt x="474" y="378"/>
                    <a:pt x="449" y="398"/>
                    <a:pt x="429" y="419"/>
                  </a:cubicBezTo>
                  <a:lnTo>
                    <a:pt x="429" y="929"/>
                  </a:lnTo>
                  <a:lnTo>
                    <a:pt x="429" y="1909"/>
                  </a:lnTo>
                  <a:lnTo>
                    <a:pt x="429" y="2886"/>
                  </a:lnTo>
                  <a:cubicBezTo>
                    <a:pt x="283" y="2903"/>
                    <a:pt x="140" y="2927"/>
                    <a:pt x="0" y="2958"/>
                  </a:cubicBezTo>
                  <a:cubicBezTo>
                    <a:pt x="276" y="3577"/>
                    <a:pt x="804" y="3995"/>
                    <a:pt x="1413" y="3995"/>
                  </a:cubicBezTo>
                  <a:cubicBezTo>
                    <a:pt x="2012" y="3995"/>
                    <a:pt x="2532" y="3587"/>
                    <a:pt x="2808" y="2985"/>
                  </a:cubicBezTo>
                  <a:cubicBezTo>
                    <a:pt x="2641" y="2944"/>
                    <a:pt x="2467" y="2909"/>
                    <a:pt x="2287" y="2886"/>
                  </a:cubicBezTo>
                  <a:lnTo>
                    <a:pt x="2287" y="1909"/>
                  </a:lnTo>
                  <a:lnTo>
                    <a:pt x="2287" y="929"/>
                  </a:lnTo>
                  <a:lnTo>
                    <a:pt x="2287" y="358"/>
                  </a:lnTo>
                  <a:lnTo>
                    <a:pt x="2090" y="358"/>
                  </a:lnTo>
                  <a:cubicBezTo>
                    <a:pt x="1923" y="147"/>
                    <a:pt x="1671" y="11"/>
                    <a:pt x="1385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1"/>
          <p:cNvSpPr txBox="1"/>
          <p:nvPr>
            <p:ph type="title"/>
          </p:nvPr>
        </p:nvSpPr>
        <p:spPr>
          <a:xfrm>
            <a:off x="856500" y="103700"/>
            <a:ext cx="743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Collaborating Time!</a:t>
            </a:r>
            <a:endParaRPr/>
          </a:p>
        </p:txBody>
      </p:sp>
      <p:sp>
        <p:nvSpPr>
          <p:cNvPr id="1171" name="Google Shape;1171;p81"/>
          <p:cNvSpPr txBox="1"/>
          <p:nvPr/>
        </p:nvSpPr>
        <p:spPr>
          <a:xfrm>
            <a:off x="3272075" y="959288"/>
            <a:ext cx="5296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Our hope is that the strategies and tips we’ve gone over were helpful! 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Maybe you have used some, or maybe there were some new ones you hadn’t considered before. 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Either way, this is now a chance for us to lean on each other as experts in our classroom. 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2" name="Google Shape;1172;p81"/>
          <p:cNvPicPr preferRelativeResize="0"/>
          <p:nvPr/>
        </p:nvPicPr>
        <p:blipFill rotWithShape="1">
          <a:blip r:embed="rId3">
            <a:alphaModFix/>
          </a:blip>
          <a:srcRect b="0" l="10248" r="10612" t="0"/>
          <a:stretch/>
        </p:blipFill>
        <p:spPr>
          <a:xfrm>
            <a:off x="384300" y="959300"/>
            <a:ext cx="2640474" cy="33367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3" name="Google Shape;117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81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2021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2"/>
          <p:cNvSpPr txBox="1"/>
          <p:nvPr>
            <p:ph type="title"/>
          </p:nvPr>
        </p:nvSpPr>
        <p:spPr>
          <a:xfrm>
            <a:off x="713850" y="233175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180" name="Google Shape;1180;p82"/>
          <p:cNvSpPr txBox="1"/>
          <p:nvPr/>
        </p:nvSpPr>
        <p:spPr>
          <a:xfrm>
            <a:off x="713850" y="862200"/>
            <a:ext cx="515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Lato"/>
                <a:ea typeface="Lato"/>
                <a:cs typeface="Lato"/>
                <a:sym typeface="Lato"/>
              </a:rPr>
              <a:t>Using the time we have left, choose some of the questions below to discuss: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1" name="Google Shape;118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975" y="862200"/>
            <a:ext cx="1722972" cy="1292225"/>
          </a:xfrm>
          <a:prstGeom prst="rect">
            <a:avLst/>
          </a:prstGeom>
          <a:noFill/>
          <a:ln cap="flat" cmpd="sng" w="114300">
            <a:solidFill>
              <a:srgbClr val="39516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2" name="Google Shape;1182;p82"/>
          <p:cNvSpPr txBox="1"/>
          <p:nvPr/>
        </p:nvSpPr>
        <p:spPr>
          <a:xfrm>
            <a:off x="713850" y="2396025"/>
            <a:ext cx="79800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❖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What strategies have you used before to empower student leadership?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Lato"/>
              <a:buChar char="❖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Are there additional strategies you would add to what we talked about?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Font typeface="Lato"/>
              <a:buChar char="❖"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What strategies do you want to hold onto for next year?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3" name="Google Shape;118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82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2021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6"/>
          <p:cNvSpPr txBox="1"/>
          <p:nvPr>
            <p:ph type="title"/>
          </p:nvPr>
        </p:nvSpPr>
        <p:spPr>
          <a:xfrm>
            <a:off x="1777275" y="503900"/>
            <a:ext cx="66735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3"/>
                </a:solidFill>
              </a:rPr>
              <a:t>Important Notes to Keep in Mind</a:t>
            </a:r>
            <a:endParaRPr sz="2300">
              <a:solidFill>
                <a:schemeClr val="accent3"/>
              </a:solidFill>
            </a:endParaRPr>
          </a:p>
        </p:txBody>
      </p:sp>
      <p:sp>
        <p:nvSpPr>
          <p:cNvPr id="755" name="Google Shape;755;p56"/>
          <p:cNvSpPr txBox="1"/>
          <p:nvPr/>
        </p:nvSpPr>
        <p:spPr>
          <a:xfrm>
            <a:off x="1847900" y="1200500"/>
            <a:ext cx="5979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Lato"/>
              <a:buChar char="➔"/>
            </a:pPr>
            <a:r>
              <a:rPr lang="en" sz="2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There are many years of experience in this room.</a:t>
            </a:r>
            <a:endParaRPr sz="22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Lato"/>
              <a:buChar char="➔"/>
            </a:pPr>
            <a:r>
              <a:rPr lang="en" sz="2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The strategies we present are not meant to be an exhaustive list.</a:t>
            </a:r>
            <a:endParaRPr sz="22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Lato"/>
              <a:buChar char="➔"/>
            </a:pPr>
            <a:r>
              <a:rPr lang="en" sz="2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Not all strategies will work for all classrooms.</a:t>
            </a:r>
            <a:endParaRPr sz="22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Lato"/>
              <a:buChar char="➔"/>
            </a:pPr>
            <a:r>
              <a:rPr lang="en" sz="2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However, there is still an amazing chance to take what we can, share what we’ve done, and build stronger classrooms for our students.</a:t>
            </a:r>
            <a:endParaRPr sz="22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Google Shape;756;p56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57" name="Google Shape;7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3"/>
          <p:cNvSpPr txBox="1"/>
          <p:nvPr>
            <p:ph type="ctrTitle"/>
          </p:nvPr>
        </p:nvSpPr>
        <p:spPr>
          <a:xfrm flipH="1">
            <a:off x="2940075" y="412800"/>
            <a:ext cx="5193000" cy="84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Thank You!</a:t>
            </a:r>
            <a:endParaRPr sz="4100"/>
          </a:p>
        </p:txBody>
      </p:sp>
      <p:grpSp>
        <p:nvGrpSpPr>
          <p:cNvPr id="1190" name="Google Shape;1190;p83"/>
          <p:cNvGrpSpPr/>
          <p:nvPr/>
        </p:nvGrpSpPr>
        <p:grpSpPr>
          <a:xfrm>
            <a:off x="623630" y="1663100"/>
            <a:ext cx="2886300" cy="2838750"/>
            <a:chOff x="988505" y="1992650"/>
            <a:chExt cx="2886300" cy="2838750"/>
          </a:xfrm>
        </p:grpSpPr>
        <p:sp>
          <p:nvSpPr>
            <p:cNvPr id="1191" name="Google Shape;1191;p83"/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83"/>
            <p:cNvSpPr/>
            <p:nvPr/>
          </p:nvSpPr>
          <p:spPr>
            <a:xfrm>
              <a:off x="2806216" y="3973622"/>
              <a:ext cx="327447" cy="770921"/>
            </a:xfrm>
            <a:custGeom>
              <a:rect b="b" l="l" r="r" t="t"/>
              <a:pathLst>
                <a:path extrusionOk="0" h="9229" w="3920">
                  <a:moveTo>
                    <a:pt x="0" y="1"/>
                  </a:moveTo>
                  <a:lnTo>
                    <a:pt x="2559" y="9228"/>
                  </a:lnTo>
                  <a:lnTo>
                    <a:pt x="3920" y="9228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83"/>
            <p:cNvSpPr/>
            <p:nvPr/>
          </p:nvSpPr>
          <p:spPr>
            <a:xfrm>
              <a:off x="2259913" y="3973622"/>
              <a:ext cx="327531" cy="770921"/>
            </a:xfrm>
            <a:custGeom>
              <a:rect b="b" l="l" r="r" t="t"/>
              <a:pathLst>
                <a:path extrusionOk="0" h="9229" w="3921">
                  <a:moveTo>
                    <a:pt x="2560" y="1"/>
                  </a:moveTo>
                  <a:lnTo>
                    <a:pt x="1" y="9228"/>
                  </a:lnTo>
                  <a:lnTo>
                    <a:pt x="1362" y="9228"/>
                  </a:lnTo>
                  <a:lnTo>
                    <a:pt x="3920" y="1"/>
                  </a:ln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83"/>
            <p:cNvSpPr/>
            <p:nvPr/>
          </p:nvSpPr>
          <p:spPr>
            <a:xfrm>
              <a:off x="2184065" y="2864395"/>
              <a:ext cx="1004980" cy="1189252"/>
            </a:xfrm>
            <a:custGeom>
              <a:rect b="b" l="l" r="r" t="t"/>
              <a:pathLst>
                <a:path extrusionOk="0" h="14237" w="12031">
                  <a:moveTo>
                    <a:pt x="5982" y="0"/>
                  </a:moveTo>
                  <a:lnTo>
                    <a:pt x="6574" y="231"/>
                  </a:lnTo>
                  <a:cubicBezTo>
                    <a:pt x="6415" y="198"/>
                    <a:pt x="6255" y="183"/>
                    <a:pt x="6095" y="183"/>
                  </a:cubicBezTo>
                  <a:cubicBezTo>
                    <a:pt x="5430" y="183"/>
                    <a:pt x="4765" y="452"/>
                    <a:pt x="4230" y="858"/>
                  </a:cubicBezTo>
                  <a:cubicBezTo>
                    <a:pt x="3562" y="1362"/>
                    <a:pt x="3066" y="2052"/>
                    <a:pt x="2627" y="2763"/>
                  </a:cubicBezTo>
                  <a:cubicBezTo>
                    <a:pt x="1701" y="4253"/>
                    <a:pt x="977" y="5866"/>
                    <a:pt x="473" y="7547"/>
                  </a:cubicBezTo>
                  <a:cubicBezTo>
                    <a:pt x="208" y="8428"/>
                    <a:pt x="1" y="9347"/>
                    <a:pt x="55" y="10269"/>
                  </a:cubicBezTo>
                  <a:cubicBezTo>
                    <a:pt x="109" y="11190"/>
                    <a:pt x="450" y="12123"/>
                    <a:pt x="1133" y="12742"/>
                  </a:cubicBezTo>
                  <a:cubicBezTo>
                    <a:pt x="1599" y="13164"/>
                    <a:pt x="2191" y="13419"/>
                    <a:pt x="2787" y="13616"/>
                  </a:cubicBezTo>
                  <a:cubicBezTo>
                    <a:pt x="4017" y="14029"/>
                    <a:pt x="5314" y="14236"/>
                    <a:pt x="6611" y="14236"/>
                  </a:cubicBezTo>
                  <a:cubicBezTo>
                    <a:pt x="7496" y="14236"/>
                    <a:pt x="8381" y="14140"/>
                    <a:pt x="9245" y="13946"/>
                  </a:cubicBezTo>
                  <a:cubicBezTo>
                    <a:pt x="10306" y="13705"/>
                    <a:pt x="11459" y="13202"/>
                    <a:pt x="11806" y="12167"/>
                  </a:cubicBezTo>
                  <a:cubicBezTo>
                    <a:pt x="12031" y="11493"/>
                    <a:pt x="11850" y="10755"/>
                    <a:pt x="11667" y="10064"/>
                  </a:cubicBezTo>
                  <a:cubicBezTo>
                    <a:pt x="11409" y="9098"/>
                    <a:pt x="11153" y="8132"/>
                    <a:pt x="10895" y="7166"/>
                  </a:cubicBezTo>
                  <a:cubicBezTo>
                    <a:pt x="10503" y="5699"/>
                    <a:pt x="10105" y="4212"/>
                    <a:pt x="9353" y="2893"/>
                  </a:cubicBezTo>
                  <a:cubicBezTo>
                    <a:pt x="8601" y="1572"/>
                    <a:pt x="7441" y="415"/>
                    <a:pt x="5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83"/>
            <p:cNvSpPr/>
            <p:nvPr/>
          </p:nvSpPr>
          <p:spPr>
            <a:xfrm>
              <a:off x="2086917" y="3698884"/>
              <a:ext cx="808010" cy="938989"/>
            </a:xfrm>
            <a:custGeom>
              <a:rect b="b" l="l" r="r" t="t"/>
              <a:pathLst>
                <a:path extrusionOk="0" h="11241" w="9673">
                  <a:moveTo>
                    <a:pt x="8698" y="0"/>
                  </a:moveTo>
                  <a:cubicBezTo>
                    <a:pt x="8516" y="0"/>
                    <a:pt x="8332" y="58"/>
                    <a:pt x="8175" y="176"/>
                  </a:cubicBezTo>
                  <a:cubicBezTo>
                    <a:pt x="7580" y="629"/>
                    <a:pt x="6716" y="1024"/>
                    <a:pt x="5801" y="1442"/>
                  </a:cubicBezTo>
                  <a:cubicBezTo>
                    <a:pt x="4270" y="2143"/>
                    <a:pt x="2531" y="2936"/>
                    <a:pt x="1439" y="4311"/>
                  </a:cubicBezTo>
                  <a:cubicBezTo>
                    <a:pt x="132" y="5957"/>
                    <a:pt x="0" y="8042"/>
                    <a:pt x="1038" y="10693"/>
                  </a:cubicBezTo>
                  <a:cubicBezTo>
                    <a:pt x="1170" y="11030"/>
                    <a:pt x="1497" y="11241"/>
                    <a:pt x="1841" y="11241"/>
                  </a:cubicBezTo>
                  <a:cubicBezTo>
                    <a:pt x="1943" y="11241"/>
                    <a:pt x="2051" y="11220"/>
                    <a:pt x="2153" y="11180"/>
                  </a:cubicBezTo>
                  <a:cubicBezTo>
                    <a:pt x="2596" y="11006"/>
                    <a:pt x="2817" y="10506"/>
                    <a:pt x="2643" y="10063"/>
                  </a:cubicBezTo>
                  <a:cubicBezTo>
                    <a:pt x="888" y="5583"/>
                    <a:pt x="3497" y="4392"/>
                    <a:pt x="6519" y="3011"/>
                  </a:cubicBezTo>
                  <a:cubicBezTo>
                    <a:pt x="7522" y="2551"/>
                    <a:pt x="8468" y="2119"/>
                    <a:pt x="9221" y="1547"/>
                  </a:cubicBezTo>
                  <a:cubicBezTo>
                    <a:pt x="9598" y="1262"/>
                    <a:pt x="9673" y="721"/>
                    <a:pt x="9384" y="340"/>
                  </a:cubicBezTo>
                  <a:cubicBezTo>
                    <a:pt x="9216" y="118"/>
                    <a:pt x="8959" y="0"/>
                    <a:pt x="8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83"/>
            <p:cNvSpPr/>
            <p:nvPr/>
          </p:nvSpPr>
          <p:spPr>
            <a:xfrm>
              <a:off x="1821367" y="4514495"/>
              <a:ext cx="549477" cy="246421"/>
            </a:xfrm>
            <a:custGeom>
              <a:rect b="b" l="l" r="r" t="t"/>
              <a:pathLst>
                <a:path extrusionOk="0" h="2950" w="6578">
                  <a:moveTo>
                    <a:pt x="3999" y="0"/>
                  </a:moveTo>
                  <a:cubicBezTo>
                    <a:pt x="1" y="2549"/>
                    <a:pt x="957" y="2950"/>
                    <a:pt x="957" y="2950"/>
                  </a:cubicBezTo>
                  <a:lnTo>
                    <a:pt x="5897" y="2950"/>
                  </a:lnTo>
                  <a:cubicBezTo>
                    <a:pt x="5897" y="2950"/>
                    <a:pt x="6578" y="1514"/>
                    <a:pt x="5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83"/>
            <p:cNvSpPr/>
            <p:nvPr/>
          </p:nvSpPr>
          <p:spPr>
            <a:xfrm>
              <a:off x="1879422" y="4718481"/>
              <a:ext cx="454834" cy="42435"/>
            </a:xfrm>
            <a:custGeom>
              <a:rect b="b" l="l" r="r" t="t"/>
              <a:pathLst>
                <a:path extrusionOk="0" h="508" w="5445">
                  <a:moveTo>
                    <a:pt x="232" y="1"/>
                  </a:moveTo>
                  <a:cubicBezTo>
                    <a:pt x="232" y="1"/>
                    <a:pt x="0" y="324"/>
                    <a:pt x="245" y="508"/>
                  </a:cubicBezTo>
                  <a:lnTo>
                    <a:pt x="5298" y="508"/>
                  </a:lnTo>
                  <a:lnTo>
                    <a:pt x="5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83"/>
            <p:cNvSpPr/>
            <p:nvPr/>
          </p:nvSpPr>
          <p:spPr>
            <a:xfrm>
              <a:off x="1898718" y="4616488"/>
              <a:ext cx="188533" cy="102077"/>
            </a:xfrm>
            <a:custGeom>
              <a:rect b="b" l="l" r="r" t="t"/>
              <a:pathLst>
                <a:path extrusionOk="0" h="1222" w="2257">
                  <a:moveTo>
                    <a:pt x="1400" y="0"/>
                  </a:moveTo>
                  <a:cubicBezTo>
                    <a:pt x="1301" y="0"/>
                    <a:pt x="1236" y="17"/>
                    <a:pt x="1236" y="17"/>
                  </a:cubicBezTo>
                  <a:cubicBezTo>
                    <a:pt x="42" y="865"/>
                    <a:pt x="1" y="1222"/>
                    <a:pt x="1" y="1222"/>
                  </a:cubicBezTo>
                  <a:lnTo>
                    <a:pt x="2256" y="1222"/>
                  </a:lnTo>
                  <a:cubicBezTo>
                    <a:pt x="2228" y="140"/>
                    <a:pt x="1681" y="0"/>
                    <a:pt x="1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83"/>
            <p:cNvSpPr/>
            <p:nvPr/>
          </p:nvSpPr>
          <p:spPr>
            <a:xfrm>
              <a:off x="2201440" y="4600534"/>
              <a:ext cx="81361" cy="68580"/>
            </a:xfrm>
            <a:custGeom>
              <a:rect b="b" l="l" r="r" t="t"/>
              <a:pathLst>
                <a:path extrusionOk="0" h="821" w="974">
                  <a:moveTo>
                    <a:pt x="487" y="1"/>
                  </a:moveTo>
                  <a:cubicBezTo>
                    <a:pt x="218" y="1"/>
                    <a:pt x="0" y="185"/>
                    <a:pt x="0" y="412"/>
                  </a:cubicBezTo>
                  <a:cubicBezTo>
                    <a:pt x="0" y="637"/>
                    <a:pt x="218" y="821"/>
                    <a:pt x="487" y="821"/>
                  </a:cubicBezTo>
                  <a:cubicBezTo>
                    <a:pt x="755" y="821"/>
                    <a:pt x="973" y="637"/>
                    <a:pt x="973" y="412"/>
                  </a:cubicBezTo>
                  <a:cubicBezTo>
                    <a:pt x="973" y="185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83"/>
            <p:cNvSpPr/>
            <p:nvPr/>
          </p:nvSpPr>
          <p:spPr>
            <a:xfrm>
              <a:off x="1731319" y="3697631"/>
              <a:ext cx="974072" cy="880850"/>
            </a:xfrm>
            <a:custGeom>
              <a:rect b="b" l="l" r="r" t="t"/>
              <a:pathLst>
                <a:path extrusionOk="0" h="10545" w="11661">
                  <a:moveTo>
                    <a:pt x="10762" y="1"/>
                  </a:moveTo>
                  <a:cubicBezTo>
                    <a:pt x="10735" y="1"/>
                    <a:pt x="10708" y="2"/>
                    <a:pt x="10681" y="4"/>
                  </a:cubicBezTo>
                  <a:cubicBezTo>
                    <a:pt x="7394" y="307"/>
                    <a:pt x="4655" y="1478"/>
                    <a:pt x="2756" y="3379"/>
                  </a:cubicBezTo>
                  <a:cubicBezTo>
                    <a:pt x="1069" y="5070"/>
                    <a:pt x="96" y="7299"/>
                    <a:pt x="14" y="9654"/>
                  </a:cubicBezTo>
                  <a:cubicBezTo>
                    <a:pt x="0" y="10130"/>
                    <a:pt x="372" y="10527"/>
                    <a:pt x="848" y="10545"/>
                  </a:cubicBezTo>
                  <a:lnTo>
                    <a:pt x="878" y="10545"/>
                  </a:lnTo>
                  <a:cubicBezTo>
                    <a:pt x="1341" y="10545"/>
                    <a:pt x="1722" y="10177"/>
                    <a:pt x="1740" y="9715"/>
                  </a:cubicBezTo>
                  <a:cubicBezTo>
                    <a:pt x="1851" y="6404"/>
                    <a:pt x="4304" y="2325"/>
                    <a:pt x="10837" y="1719"/>
                  </a:cubicBezTo>
                  <a:cubicBezTo>
                    <a:pt x="11314" y="1675"/>
                    <a:pt x="11661" y="1256"/>
                    <a:pt x="11616" y="783"/>
                  </a:cubicBezTo>
                  <a:cubicBezTo>
                    <a:pt x="11574" y="335"/>
                    <a:pt x="11200" y="1"/>
                    <a:pt x="10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83"/>
            <p:cNvSpPr/>
            <p:nvPr/>
          </p:nvSpPr>
          <p:spPr>
            <a:xfrm>
              <a:off x="1391425" y="4514245"/>
              <a:ext cx="549393" cy="247006"/>
            </a:xfrm>
            <a:custGeom>
              <a:rect b="b" l="l" r="r" t="t"/>
              <a:pathLst>
                <a:path extrusionOk="0" h="2957" w="6577">
                  <a:moveTo>
                    <a:pt x="3998" y="0"/>
                  </a:moveTo>
                  <a:cubicBezTo>
                    <a:pt x="0" y="2555"/>
                    <a:pt x="997" y="2956"/>
                    <a:pt x="997" y="2956"/>
                  </a:cubicBezTo>
                  <a:lnTo>
                    <a:pt x="5897" y="2950"/>
                  </a:lnTo>
                  <a:cubicBezTo>
                    <a:pt x="5897" y="2950"/>
                    <a:pt x="6577" y="1514"/>
                    <a:pt x="5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83"/>
            <p:cNvSpPr/>
            <p:nvPr/>
          </p:nvSpPr>
          <p:spPr>
            <a:xfrm>
              <a:off x="1451986" y="4718231"/>
              <a:ext cx="454500" cy="43019"/>
            </a:xfrm>
            <a:custGeom>
              <a:rect b="b" l="l" r="r" t="t"/>
              <a:pathLst>
                <a:path extrusionOk="0" h="515" w="5441">
                  <a:moveTo>
                    <a:pt x="5440" y="0"/>
                  </a:moveTo>
                  <a:lnTo>
                    <a:pt x="232" y="4"/>
                  </a:lnTo>
                  <a:cubicBezTo>
                    <a:pt x="232" y="4"/>
                    <a:pt x="1" y="330"/>
                    <a:pt x="246" y="514"/>
                  </a:cubicBezTo>
                  <a:lnTo>
                    <a:pt x="5298" y="508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83"/>
            <p:cNvSpPr/>
            <p:nvPr/>
          </p:nvSpPr>
          <p:spPr>
            <a:xfrm>
              <a:off x="1471282" y="4616488"/>
              <a:ext cx="188449" cy="102077"/>
            </a:xfrm>
            <a:custGeom>
              <a:rect b="b" l="l" r="r" t="t"/>
              <a:pathLst>
                <a:path extrusionOk="0" h="1222" w="2256">
                  <a:moveTo>
                    <a:pt x="1396" y="0"/>
                  </a:moveTo>
                  <a:cubicBezTo>
                    <a:pt x="1298" y="0"/>
                    <a:pt x="1232" y="17"/>
                    <a:pt x="1232" y="17"/>
                  </a:cubicBezTo>
                  <a:cubicBezTo>
                    <a:pt x="41" y="868"/>
                    <a:pt x="1" y="1222"/>
                    <a:pt x="1" y="1222"/>
                  </a:cubicBezTo>
                  <a:lnTo>
                    <a:pt x="2256" y="1222"/>
                  </a:lnTo>
                  <a:cubicBezTo>
                    <a:pt x="2226" y="140"/>
                    <a:pt x="1678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83"/>
            <p:cNvSpPr/>
            <p:nvPr/>
          </p:nvSpPr>
          <p:spPr>
            <a:xfrm>
              <a:off x="1773921" y="4600534"/>
              <a:ext cx="81110" cy="68330"/>
            </a:xfrm>
            <a:custGeom>
              <a:rect b="b" l="l" r="r" t="t"/>
              <a:pathLst>
                <a:path extrusionOk="0" h="818" w="971">
                  <a:moveTo>
                    <a:pt x="484" y="1"/>
                  </a:moveTo>
                  <a:cubicBezTo>
                    <a:pt x="215" y="1"/>
                    <a:pt x="1" y="185"/>
                    <a:pt x="1" y="409"/>
                  </a:cubicBezTo>
                  <a:cubicBezTo>
                    <a:pt x="1" y="637"/>
                    <a:pt x="219" y="817"/>
                    <a:pt x="487" y="817"/>
                  </a:cubicBezTo>
                  <a:cubicBezTo>
                    <a:pt x="756" y="817"/>
                    <a:pt x="971" y="634"/>
                    <a:pt x="971" y="409"/>
                  </a:cubicBezTo>
                  <a:cubicBezTo>
                    <a:pt x="971" y="181"/>
                    <a:pt x="753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83"/>
            <p:cNvSpPr/>
            <p:nvPr/>
          </p:nvSpPr>
          <p:spPr>
            <a:xfrm>
              <a:off x="2365080" y="2742521"/>
              <a:ext cx="707186" cy="1195684"/>
            </a:xfrm>
            <a:custGeom>
              <a:rect b="b" l="l" r="r" t="t"/>
              <a:pathLst>
                <a:path extrusionOk="0" h="14314" w="8466">
                  <a:moveTo>
                    <a:pt x="3801" y="1"/>
                  </a:moveTo>
                  <a:cubicBezTo>
                    <a:pt x="1833" y="1"/>
                    <a:pt x="151" y="1595"/>
                    <a:pt x="1" y="3661"/>
                  </a:cubicBezTo>
                  <a:lnTo>
                    <a:pt x="242" y="10309"/>
                  </a:lnTo>
                  <a:cubicBezTo>
                    <a:pt x="460" y="12632"/>
                    <a:pt x="967" y="14113"/>
                    <a:pt x="3046" y="14262"/>
                  </a:cubicBezTo>
                  <a:lnTo>
                    <a:pt x="3794" y="14314"/>
                  </a:lnTo>
                  <a:cubicBezTo>
                    <a:pt x="5778" y="14096"/>
                    <a:pt x="6483" y="12908"/>
                    <a:pt x="7166" y="10802"/>
                  </a:cubicBezTo>
                  <a:lnTo>
                    <a:pt x="8312" y="4256"/>
                  </a:lnTo>
                  <a:cubicBezTo>
                    <a:pt x="8466" y="2099"/>
                    <a:pt x="6891" y="211"/>
                    <a:pt x="4812" y="65"/>
                  </a:cubicBezTo>
                  <a:lnTo>
                    <a:pt x="4063" y="10"/>
                  </a:lnTo>
                  <a:cubicBezTo>
                    <a:pt x="3975" y="4"/>
                    <a:pt x="3888" y="1"/>
                    <a:pt x="380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83"/>
            <p:cNvSpPr/>
            <p:nvPr/>
          </p:nvSpPr>
          <p:spPr>
            <a:xfrm>
              <a:off x="2658697" y="2574871"/>
              <a:ext cx="157542" cy="293784"/>
            </a:xfrm>
            <a:custGeom>
              <a:rect b="b" l="l" r="r" t="t"/>
              <a:pathLst>
                <a:path extrusionOk="0" h="3517" w="1886">
                  <a:moveTo>
                    <a:pt x="1013" y="1"/>
                  </a:moveTo>
                  <a:cubicBezTo>
                    <a:pt x="571" y="1"/>
                    <a:pt x="196" y="341"/>
                    <a:pt x="163" y="786"/>
                  </a:cubicBezTo>
                  <a:lnTo>
                    <a:pt x="34" y="2609"/>
                  </a:lnTo>
                  <a:cubicBezTo>
                    <a:pt x="0" y="3075"/>
                    <a:pt x="355" y="3480"/>
                    <a:pt x="817" y="3514"/>
                  </a:cubicBezTo>
                  <a:cubicBezTo>
                    <a:pt x="838" y="3515"/>
                    <a:pt x="858" y="3516"/>
                    <a:pt x="879" y="3516"/>
                  </a:cubicBezTo>
                  <a:cubicBezTo>
                    <a:pt x="1316" y="3516"/>
                    <a:pt x="1690" y="3174"/>
                    <a:pt x="1722" y="2731"/>
                  </a:cubicBezTo>
                  <a:lnTo>
                    <a:pt x="1851" y="908"/>
                  </a:lnTo>
                  <a:cubicBezTo>
                    <a:pt x="1886" y="445"/>
                    <a:pt x="1531" y="37"/>
                    <a:pt x="1069" y="3"/>
                  </a:cubicBezTo>
                  <a:cubicBezTo>
                    <a:pt x="1050" y="1"/>
                    <a:pt x="1032" y="1"/>
                    <a:pt x="1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83"/>
            <p:cNvSpPr/>
            <p:nvPr/>
          </p:nvSpPr>
          <p:spPr>
            <a:xfrm>
              <a:off x="2645917" y="2687557"/>
              <a:ext cx="235979" cy="90466"/>
            </a:xfrm>
            <a:custGeom>
              <a:rect b="b" l="l" r="r" t="t"/>
              <a:pathLst>
                <a:path extrusionOk="0" h="1083" w="2825">
                  <a:moveTo>
                    <a:pt x="269" y="117"/>
                  </a:moveTo>
                  <a:lnTo>
                    <a:pt x="0" y="685"/>
                  </a:lnTo>
                  <a:cubicBezTo>
                    <a:pt x="75" y="675"/>
                    <a:pt x="153" y="668"/>
                    <a:pt x="228" y="665"/>
                  </a:cubicBezTo>
                  <a:lnTo>
                    <a:pt x="269" y="117"/>
                  </a:lnTo>
                  <a:close/>
                  <a:moveTo>
                    <a:pt x="1973" y="1"/>
                  </a:moveTo>
                  <a:lnTo>
                    <a:pt x="1916" y="784"/>
                  </a:lnTo>
                  <a:cubicBezTo>
                    <a:pt x="2222" y="848"/>
                    <a:pt x="2518" y="947"/>
                    <a:pt x="2790" y="1083"/>
                  </a:cubicBezTo>
                  <a:cubicBezTo>
                    <a:pt x="2804" y="1073"/>
                    <a:pt x="2814" y="1066"/>
                    <a:pt x="2824" y="1056"/>
                  </a:cubicBezTo>
                  <a:lnTo>
                    <a:pt x="2066" y="8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83"/>
            <p:cNvSpPr/>
            <p:nvPr/>
          </p:nvSpPr>
          <p:spPr>
            <a:xfrm>
              <a:off x="2644747" y="2743022"/>
              <a:ext cx="234225" cy="71754"/>
            </a:xfrm>
            <a:custGeom>
              <a:rect b="b" l="l" r="r" t="t"/>
              <a:pathLst>
                <a:path extrusionOk="0" h="859" w="2804">
                  <a:moveTo>
                    <a:pt x="242" y="1"/>
                  </a:moveTo>
                  <a:lnTo>
                    <a:pt x="242" y="1"/>
                  </a:lnTo>
                  <a:cubicBezTo>
                    <a:pt x="167" y="4"/>
                    <a:pt x="89" y="11"/>
                    <a:pt x="14" y="21"/>
                  </a:cubicBezTo>
                  <a:lnTo>
                    <a:pt x="1" y="48"/>
                  </a:lnTo>
                  <a:cubicBezTo>
                    <a:pt x="1" y="48"/>
                    <a:pt x="79" y="153"/>
                    <a:pt x="222" y="290"/>
                  </a:cubicBezTo>
                  <a:lnTo>
                    <a:pt x="242" y="1"/>
                  </a:lnTo>
                  <a:close/>
                  <a:moveTo>
                    <a:pt x="1930" y="120"/>
                  </a:moveTo>
                  <a:lnTo>
                    <a:pt x="1889" y="718"/>
                  </a:lnTo>
                  <a:cubicBezTo>
                    <a:pt x="1885" y="766"/>
                    <a:pt x="1875" y="814"/>
                    <a:pt x="1865" y="858"/>
                  </a:cubicBezTo>
                  <a:cubicBezTo>
                    <a:pt x="2158" y="807"/>
                    <a:pt x="2471" y="674"/>
                    <a:pt x="2804" y="419"/>
                  </a:cubicBezTo>
                  <a:cubicBezTo>
                    <a:pt x="2532" y="283"/>
                    <a:pt x="2236" y="184"/>
                    <a:pt x="1930" y="120"/>
                  </a:cubicBezTo>
                  <a:close/>
                </a:path>
              </a:pathLst>
            </a:custGeom>
            <a:solidFill>
              <a:srgbClr val="F3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83"/>
            <p:cNvSpPr/>
            <p:nvPr/>
          </p:nvSpPr>
          <p:spPr>
            <a:xfrm>
              <a:off x="2663208" y="2678201"/>
              <a:ext cx="147602" cy="138831"/>
            </a:xfrm>
            <a:custGeom>
              <a:rect b="b" l="l" r="r" t="t"/>
              <a:pathLst>
                <a:path extrusionOk="0" h="1662" w="1767">
                  <a:moveTo>
                    <a:pt x="171" y="1"/>
                  </a:moveTo>
                  <a:lnTo>
                    <a:pt x="62" y="229"/>
                  </a:lnTo>
                  <a:lnTo>
                    <a:pt x="21" y="777"/>
                  </a:lnTo>
                  <a:lnTo>
                    <a:pt x="1" y="1066"/>
                  </a:lnTo>
                  <a:cubicBezTo>
                    <a:pt x="263" y="1314"/>
                    <a:pt x="739" y="1661"/>
                    <a:pt x="1355" y="1661"/>
                  </a:cubicBezTo>
                  <a:cubicBezTo>
                    <a:pt x="1447" y="1661"/>
                    <a:pt x="1546" y="1651"/>
                    <a:pt x="1644" y="1634"/>
                  </a:cubicBezTo>
                  <a:cubicBezTo>
                    <a:pt x="1654" y="1590"/>
                    <a:pt x="1664" y="1542"/>
                    <a:pt x="1668" y="1494"/>
                  </a:cubicBezTo>
                  <a:lnTo>
                    <a:pt x="1709" y="896"/>
                  </a:lnTo>
                  <a:lnTo>
                    <a:pt x="1766" y="113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3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83"/>
            <p:cNvSpPr/>
            <p:nvPr/>
          </p:nvSpPr>
          <p:spPr>
            <a:xfrm>
              <a:off x="2385295" y="3603657"/>
              <a:ext cx="578379" cy="334548"/>
            </a:xfrm>
            <a:custGeom>
              <a:rect b="b" l="l" r="r" t="t"/>
              <a:pathLst>
                <a:path extrusionOk="0" h="4005" w="6924">
                  <a:moveTo>
                    <a:pt x="0" y="0"/>
                  </a:moveTo>
                  <a:lnTo>
                    <a:pt x="0" y="0"/>
                  </a:lnTo>
                  <a:cubicBezTo>
                    <a:pt x="218" y="2323"/>
                    <a:pt x="572" y="3858"/>
                    <a:pt x="2654" y="4005"/>
                  </a:cubicBezTo>
                  <a:lnTo>
                    <a:pt x="3552" y="4005"/>
                  </a:lnTo>
                  <a:cubicBezTo>
                    <a:pt x="5536" y="3787"/>
                    <a:pt x="6241" y="2599"/>
                    <a:pt x="6924" y="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83"/>
            <p:cNvSpPr/>
            <p:nvPr/>
          </p:nvSpPr>
          <p:spPr>
            <a:xfrm>
              <a:off x="2865023" y="2742939"/>
              <a:ext cx="548558" cy="744191"/>
            </a:xfrm>
            <a:custGeom>
              <a:rect b="b" l="l" r="r" t="t"/>
              <a:pathLst>
                <a:path extrusionOk="0" h="8909" w="6567">
                  <a:moveTo>
                    <a:pt x="2116" y="1"/>
                  </a:moveTo>
                  <a:cubicBezTo>
                    <a:pt x="1953" y="1"/>
                    <a:pt x="1789" y="54"/>
                    <a:pt x="1654" y="165"/>
                  </a:cubicBezTo>
                  <a:cubicBezTo>
                    <a:pt x="1341" y="420"/>
                    <a:pt x="1294" y="883"/>
                    <a:pt x="1548" y="1196"/>
                  </a:cubicBezTo>
                  <a:cubicBezTo>
                    <a:pt x="4444" y="4755"/>
                    <a:pt x="4672" y="6973"/>
                    <a:pt x="4481" y="7432"/>
                  </a:cubicBezTo>
                  <a:cubicBezTo>
                    <a:pt x="4018" y="7303"/>
                    <a:pt x="2613" y="5895"/>
                    <a:pt x="1521" y="2002"/>
                  </a:cubicBezTo>
                  <a:cubicBezTo>
                    <a:pt x="1431" y="1679"/>
                    <a:pt x="1138" y="1467"/>
                    <a:pt x="820" y="1467"/>
                  </a:cubicBezTo>
                  <a:cubicBezTo>
                    <a:pt x="754" y="1467"/>
                    <a:pt x="687" y="1476"/>
                    <a:pt x="620" y="1495"/>
                  </a:cubicBezTo>
                  <a:cubicBezTo>
                    <a:pt x="228" y="1604"/>
                    <a:pt x="0" y="2009"/>
                    <a:pt x="110" y="2397"/>
                  </a:cubicBezTo>
                  <a:cubicBezTo>
                    <a:pt x="1184" y="6231"/>
                    <a:pt x="2817" y="8722"/>
                    <a:pt x="4369" y="8899"/>
                  </a:cubicBezTo>
                  <a:cubicBezTo>
                    <a:pt x="4427" y="8905"/>
                    <a:pt x="4485" y="8909"/>
                    <a:pt x="4543" y="8909"/>
                  </a:cubicBezTo>
                  <a:cubicBezTo>
                    <a:pt x="5046" y="8909"/>
                    <a:pt x="5488" y="8643"/>
                    <a:pt x="5744" y="8181"/>
                  </a:cubicBezTo>
                  <a:cubicBezTo>
                    <a:pt x="6567" y="6674"/>
                    <a:pt x="5369" y="3571"/>
                    <a:pt x="2685" y="270"/>
                  </a:cubicBezTo>
                  <a:cubicBezTo>
                    <a:pt x="2540" y="93"/>
                    <a:pt x="2329" y="1"/>
                    <a:pt x="2116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83"/>
            <p:cNvSpPr/>
            <p:nvPr/>
          </p:nvSpPr>
          <p:spPr>
            <a:xfrm>
              <a:off x="2351214" y="2742521"/>
              <a:ext cx="819036" cy="998464"/>
            </a:xfrm>
            <a:custGeom>
              <a:rect b="b" l="l" r="r" t="t"/>
              <a:pathLst>
                <a:path extrusionOk="0" h="11953" w="9805">
                  <a:moveTo>
                    <a:pt x="3284" y="0"/>
                  </a:moveTo>
                  <a:cubicBezTo>
                    <a:pt x="2439" y="126"/>
                    <a:pt x="1766" y="404"/>
                    <a:pt x="1371" y="724"/>
                  </a:cubicBezTo>
                  <a:cubicBezTo>
                    <a:pt x="1085" y="960"/>
                    <a:pt x="949" y="1330"/>
                    <a:pt x="782" y="1660"/>
                  </a:cubicBezTo>
                  <a:cubicBezTo>
                    <a:pt x="350" y="2527"/>
                    <a:pt x="0" y="3480"/>
                    <a:pt x="96" y="4443"/>
                  </a:cubicBezTo>
                  <a:lnTo>
                    <a:pt x="75" y="4402"/>
                  </a:lnTo>
                  <a:lnTo>
                    <a:pt x="75" y="4402"/>
                  </a:lnTo>
                  <a:cubicBezTo>
                    <a:pt x="112" y="6770"/>
                    <a:pt x="146" y="9142"/>
                    <a:pt x="184" y="11510"/>
                  </a:cubicBezTo>
                  <a:cubicBezTo>
                    <a:pt x="184" y="11567"/>
                    <a:pt x="187" y="11625"/>
                    <a:pt x="225" y="11666"/>
                  </a:cubicBezTo>
                  <a:cubicBezTo>
                    <a:pt x="262" y="11710"/>
                    <a:pt x="327" y="11721"/>
                    <a:pt x="388" y="11724"/>
                  </a:cubicBezTo>
                  <a:cubicBezTo>
                    <a:pt x="2500" y="11874"/>
                    <a:pt x="4623" y="11952"/>
                    <a:pt x="6743" y="11952"/>
                  </a:cubicBezTo>
                  <a:cubicBezTo>
                    <a:pt x="6889" y="11952"/>
                    <a:pt x="7046" y="11949"/>
                    <a:pt x="7165" y="11861"/>
                  </a:cubicBezTo>
                  <a:cubicBezTo>
                    <a:pt x="7305" y="11759"/>
                    <a:pt x="7349" y="11571"/>
                    <a:pt x="7383" y="11401"/>
                  </a:cubicBezTo>
                  <a:cubicBezTo>
                    <a:pt x="7635" y="10129"/>
                    <a:pt x="7883" y="8852"/>
                    <a:pt x="8135" y="7580"/>
                  </a:cubicBezTo>
                  <a:cubicBezTo>
                    <a:pt x="8148" y="7581"/>
                    <a:pt x="8161" y="7581"/>
                    <a:pt x="8174" y="7581"/>
                  </a:cubicBezTo>
                  <a:cubicBezTo>
                    <a:pt x="8881" y="7581"/>
                    <a:pt x="9804" y="6531"/>
                    <a:pt x="9751" y="6277"/>
                  </a:cubicBezTo>
                  <a:cubicBezTo>
                    <a:pt x="9680" y="5941"/>
                    <a:pt x="9547" y="5848"/>
                    <a:pt x="9462" y="5573"/>
                  </a:cubicBezTo>
                  <a:cubicBezTo>
                    <a:pt x="9207" y="4736"/>
                    <a:pt x="8948" y="3902"/>
                    <a:pt x="8693" y="3066"/>
                  </a:cubicBezTo>
                  <a:cubicBezTo>
                    <a:pt x="8604" y="2780"/>
                    <a:pt x="8513" y="2487"/>
                    <a:pt x="8373" y="2221"/>
                  </a:cubicBezTo>
                  <a:cubicBezTo>
                    <a:pt x="7931" y="1392"/>
                    <a:pt x="7339" y="894"/>
                    <a:pt x="6509" y="449"/>
                  </a:cubicBezTo>
                  <a:lnTo>
                    <a:pt x="6352" y="398"/>
                  </a:lnTo>
                  <a:cubicBezTo>
                    <a:pt x="6335" y="745"/>
                    <a:pt x="5934" y="1004"/>
                    <a:pt x="5631" y="1174"/>
                  </a:cubicBezTo>
                  <a:cubicBezTo>
                    <a:pt x="5386" y="1311"/>
                    <a:pt x="5104" y="1366"/>
                    <a:pt x="4823" y="1366"/>
                  </a:cubicBezTo>
                  <a:cubicBezTo>
                    <a:pt x="4756" y="1366"/>
                    <a:pt x="4690" y="1363"/>
                    <a:pt x="4623" y="1357"/>
                  </a:cubicBezTo>
                  <a:cubicBezTo>
                    <a:pt x="4199" y="1320"/>
                    <a:pt x="3746" y="1150"/>
                    <a:pt x="3538" y="776"/>
                  </a:cubicBezTo>
                  <a:cubicBezTo>
                    <a:pt x="3395" y="520"/>
                    <a:pt x="3416" y="261"/>
                    <a:pt x="3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83"/>
            <p:cNvSpPr/>
            <p:nvPr/>
          </p:nvSpPr>
          <p:spPr>
            <a:xfrm>
              <a:off x="2897099" y="2695242"/>
              <a:ext cx="173664" cy="144511"/>
            </a:xfrm>
            <a:custGeom>
              <a:rect b="b" l="l" r="r" t="t"/>
              <a:pathLst>
                <a:path extrusionOk="0" h="1730" w="2079">
                  <a:moveTo>
                    <a:pt x="1162" y="0"/>
                  </a:moveTo>
                  <a:cubicBezTo>
                    <a:pt x="886" y="0"/>
                    <a:pt x="624" y="173"/>
                    <a:pt x="569" y="447"/>
                  </a:cubicBezTo>
                  <a:cubicBezTo>
                    <a:pt x="443" y="457"/>
                    <a:pt x="324" y="498"/>
                    <a:pt x="222" y="587"/>
                  </a:cubicBezTo>
                  <a:cubicBezTo>
                    <a:pt x="175" y="627"/>
                    <a:pt x="144" y="685"/>
                    <a:pt x="130" y="746"/>
                  </a:cubicBezTo>
                  <a:cubicBezTo>
                    <a:pt x="86" y="783"/>
                    <a:pt x="52" y="835"/>
                    <a:pt x="38" y="903"/>
                  </a:cubicBezTo>
                  <a:lnTo>
                    <a:pt x="28" y="967"/>
                  </a:lnTo>
                  <a:cubicBezTo>
                    <a:pt x="1" y="1127"/>
                    <a:pt x="52" y="1243"/>
                    <a:pt x="178" y="1338"/>
                  </a:cubicBezTo>
                  <a:cubicBezTo>
                    <a:pt x="188" y="1342"/>
                    <a:pt x="195" y="1348"/>
                    <a:pt x="202" y="1355"/>
                  </a:cubicBezTo>
                  <a:cubicBezTo>
                    <a:pt x="236" y="1381"/>
                    <a:pt x="277" y="1392"/>
                    <a:pt x="320" y="1392"/>
                  </a:cubicBezTo>
                  <a:cubicBezTo>
                    <a:pt x="366" y="1392"/>
                    <a:pt x="413" y="1380"/>
                    <a:pt x="453" y="1362"/>
                  </a:cubicBezTo>
                  <a:cubicBezTo>
                    <a:pt x="750" y="1471"/>
                    <a:pt x="1025" y="1617"/>
                    <a:pt x="1324" y="1722"/>
                  </a:cubicBezTo>
                  <a:cubicBezTo>
                    <a:pt x="1338" y="1727"/>
                    <a:pt x="1350" y="1729"/>
                    <a:pt x="1362" y="1729"/>
                  </a:cubicBezTo>
                  <a:cubicBezTo>
                    <a:pt x="1448" y="1729"/>
                    <a:pt x="1497" y="1621"/>
                    <a:pt x="1461" y="1546"/>
                  </a:cubicBezTo>
                  <a:cubicBezTo>
                    <a:pt x="1403" y="1427"/>
                    <a:pt x="1328" y="1325"/>
                    <a:pt x="1246" y="1229"/>
                  </a:cubicBezTo>
                  <a:lnTo>
                    <a:pt x="1246" y="1229"/>
                  </a:lnTo>
                  <a:cubicBezTo>
                    <a:pt x="1351" y="1264"/>
                    <a:pt x="1461" y="1294"/>
                    <a:pt x="1569" y="1328"/>
                  </a:cubicBezTo>
                  <a:cubicBezTo>
                    <a:pt x="1580" y="1331"/>
                    <a:pt x="1590" y="1332"/>
                    <a:pt x="1600" y="1332"/>
                  </a:cubicBezTo>
                  <a:cubicBezTo>
                    <a:pt x="1676" y="1332"/>
                    <a:pt x="1740" y="1257"/>
                    <a:pt x="1719" y="1179"/>
                  </a:cubicBezTo>
                  <a:cubicBezTo>
                    <a:pt x="1672" y="1001"/>
                    <a:pt x="1587" y="872"/>
                    <a:pt x="1474" y="770"/>
                  </a:cubicBezTo>
                  <a:lnTo>
                    <a:pt x="1474" y="770"/>
                  </a:lnTo>
                  <a:cubicBezTo>
                    <a:pt x="1502" y="787"/>
                    <a:pt x="1529" y="804"/>
                    <a:pt x="1552" y="818"/>
                  </a:cubicBezTo>
                  <a:cubicBezTo>
                    <a:pt x="1689" y="906"/>
                    <a:pt x="1791" y="984"/>
                    <a:pt x="1951" y="1019"/>
                  </a:cubicBezTo>
                  <a:cubicBezTo>
                    <a:pt x="1958" y="1020"/>
                    <a:pt x="1965" y="1020"/>
                    <a:pt x="1972" y="1020"/>
                  </a:cubicBezTo>
                  <a:cubicBezTo>
                    <a:pt x="2035" y="1020"/>
                    <a:pt x="2078" y="967"/>
                    <a:pt x="2066" y="899"/>
                  </a:cubicBezTo>
                  <a:cubicBezTo>
                    <a:pt x="2012" y="556"/>
                    <a:pt x="1698" y="144"/>
                    <a:pt x="1362" y="31"/>
                  </a:cubicBezTo>
                  <a:cubicBezTo>
                    <a:pt x="1296" y="10"/>
                    <a:pt x="1229" y="0"/>
                    <a:pt x="1162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83"/>
            <p:cNvSpPr/>
            <p:nvPr/>
          </p:nvSpPr>
          <p:spPr>
            <a:xfrm>
              <a:off x="2389555" y="3144730"/>
              <a:ext cx="404214" cy="267220"/>
            </a:xfrm>
            <a:custGeom>
              <a:rect b="b" l="l" r="r" t="t"/>
              <a:pathLst>
                <a:path extrusionOk="0" h="3199" w="4839">
                  <a:moveTo>
                    <a:pt x="4729" y="0"/>
                  </a:moveTo>
                  <a:cubicBezTo>
                    <a:pt x="4563" y="0"/>
                    <a:pt x="3938" y="171"/>
                    <a:pt x="3648" y="278"/>
                  </a:cubicBezTo>
                  <a:cubicBezTo>
                    <a:pt x="3588" y="301"/>
                    <a:pt x="2442" y="855"/>
                    <a:pt x="2325" y="855"/>
                  </a:cubicBezTo>
                  <a:cubicBezTo>
                    <a:pt x="2322" y="855"/>
                    <a:pt x="2319" y="854"/>
                    <a:pt x="2317" y="853"/>
                  </a:cubicBezTo>
                  <a:cubicBezTo>
                    <a:pt x="1967" y="615"/>
                    <a:pt x="1538" y="424"/>
                    <a:pt x="1072" y="305"/>
                  </a:cubicBezTo>
                  <a:cubicBezTo>
                    <a:pt x="895" y="261"/>
                    <a:pt x="711" y="227"/>
                    <a:pt x="524" y="223"/>
                  </a:cubicBezTo>
                  <a:cubicBezTo>
                    <a:pt x="337" y="223"/>
                    <a:pt x="143" y="258"/>
                    <a:pt x="0" y="339"/>
                  </a:cubicBezTo>
                  <a:lnTo>
                    <a:pt x="147" y="360"/>
                  </a:lnTo>
                  <a:cubicBezTo>
                    <a:pt x="262" y="458"/>
                    <a:pt x="347" y="574"/>
                    <a:pt x="388" y="697"/>
                  </a:cubicBezTo>
                  <a:cubicBezTo>
                    <a:pt x="422" y="788"/>
                    <a:pt x="433" y="884"/>
                    <a:pt x="453" y="979"/>
                  </a:cubicBezTo>
                  <a:cubicBezTo>
                    <a:pt x="494" y="1173"/>
                    <a:pt x="586" y="1363"/>
                    <a:pt x="674" y="1550"/>
                  </a:cubicBezTo>
                  <a:cubicBezTo>
                    <a:pt x="857" y="1938"/>
                    <a:pt x="1041" y="2323"/>
                    <a:pt x="1229" y="2711"/>
                  </a:cubicBezTo>
                  <a:cubicBezTo>
                    <a:pt x="1273" y="2806"/>
                    <a:pt x="1317" y="2902"/>
                    <a:pt x="1396" y="2990"/>
                  </a:cubicBezTo>
                  <a:cubicBezTo>
                    <a:pt x="1470" y="3075"/>
                    <a:pt x="1583" y="3150"/>
                    <a:pt x="1722" y="3183"/>
                  </a:cubicBezTo>
                  <a:cubicBezTo>
                    <a:pt x="1764" y="3193"/>
                    <a:pt x="1808" y="3199"/>
                    <a:pt x="1852" y="3199"/>
                  </a:cubicBezTo>
                  <a:cubicBezTo>
                    <a:pt x="1883" y="3199"/>
                    <a:pt x="1914" y="3196"/>
                    <a:pt x="1943" y="3191"/>
                  </a:cubicBezTo>
                  <a:cubicBezTo>
                    <a:pt x="2001" y="3180"/>
                    <a:pt x="2052" y="3160"/>
                    <a:pt x="2099" y="3136"/>
                  </a:cubicBezTo>
                  <a:cubicBezTo>
                    <a:pt x="2317" y="3020"/>
                    <a:pt x="2457" y="2844"/>
                    <a:pt x="2528" y="2663"/>
                  </a:cubicBezTo>
                  <a:cubicBezTo>
                    <a:pt x="2600" y="2483"/>
                    <a:pt x="2606" y="2292"/>
                    <a:pt x="2610" y="2105"/>
                  </a:cubicBezTo>
                  <a:cubicBezTo>
                    <a:pt x="2613" y="1785"/>
                    <a:pt x="4838" y="325"/>
                    <a:pt x="4770" y="13"/>
                  </a:cubicBezTo>
                  <a:cubicBezTo>
                    <a:pt x="4769" y="4"/>
                    <a:pt x="4754" y="0"/>
                    <a:pt x="4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83"/>
            <p:cNvSpPr/>
            <p:nvPr/>
          </p:nvSpPr>
          <p:spPr>
            <a:xfrm>
              <a:off x="2577086" y="3135792"/>
              <a:ext cx="372722" cy="366457"/>
            </a:xfrm>
            <a:custGeom>
              <a:rect b="b" l="l" r="r" t="t"/>
              <a:pathLst>
                <a:path extrusionOk="0" h="4387" w="4462">
                  <a:moveTo>
                    <a:pt x="2608" y="0"/>
                  </a:moveTo>
                  <a:cubicBezTo>
                    <a:pt x="2602" y="0"/>
                    <a:pt x="2596" y="0"/>
                    <a:pt x="2590" y="0"/>
                  </a:cubicBezTo>
                  <a:cubicBezTo>
                    <a:pt x="2461" y="8"/>
                    <a:pt x="2348" y="58"/>
                    <a:pt x="2243" y="110"/>
                  </a:cubicBezTo>
                  <a:cubicBezTo>
                    <a:pt x="1498" y="473"/>
                    <a:pt x="749" y="837"/>
                    <a:pt x="5" y="1202"/>
                  </a:cubicBezTo>
                  <a:lnTo>
                    <a:pt x="1" y="1208"/>
                  </a:lnTo>
                  <a:cubicBezTo>
                    <a:pt x="402" y="2233"/>
                    <a:pt x="617" y="3196"/>
                    <a:pt x="1018" y="4220"/>
                  </a:cubicBezTo>
                  <a:cubicBezTo>
                    <a:pt x="1029" y="4250"/>
                    <a:pt x="1042" y="4281"/>
                    <a:pt x="1073" y="4308"/>
                  </a:cubicBezTo>
                  <a:cubicBezTo>
                    <a:pt x="1136" y="4357"/>
                    <a:pt x="1337" y="4386"/>
                    <a:pt x="1491" y="4386"/>
                  </a:cubicBezTo>
                  <a:cubicBezTo>
                    <a:pt x="1552" y="4386"/>
                    <a:pt x="1606" y="4382"/>
                    <a:pt x="1641" y="4372"/>
                  </a:cubicBezTo>
                  <a:cubicBezTo>
                    <a:pt x="2450" y="4158"/>
                    <a:pt x="3219" y="3920"/>
                    <a:pt x="4287" y="3634"/>
                  </a:cubicBezTo>
                  <a:cubicBezTo>
                    <a:pt x="4339" y="3621"/>
                    <a:pt x="4394" y="3604"/>
                    <a:pt x="4424" y="3573"/>
                  </a:cubicBezTo>
                  <a:cubicBezTo>
                    <a:pt x="4461" y="3532"/>
                    <a:pt x="4444" y="3478"/>
                    <a:pt x="4424" y="3430"/>
                  </a:cubicBezTo>
                  <a:cubicBezTo>
                    <a:pt x="4308" y="3161"/>
                    <a:pt x="4196" y="2893"/>
                    <a:pt x="4080" y="2624"/>
                  </a:cubicBezTo>
                  <a:cubicBezTo>
                    <a:pt x="3709" y="1828"/>
                    <a:pt x="3522" y="1212"/>
                    <a:pt x="3152" y="416"/>
                  </a:cubicBezTo>
                  <a:cubicBezTo>
                    <a:pt x="3061" y="229"/>
                    <a:pt x="2896" y="0"/>
                    <a:pt x="2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83"/>
            <p:cNvSpPr/>
            <p:nvPr/>
          </p:nvSpPr>
          <p:spPr>
            <a:xfrm>
              <a:off x="2374185" y="3167116"/>
              <a:ext cx="302805" cy="329953"/>
            </a:xfrm>
            <a:custGeom>
              <a:rect b="b" l="l" r="r" t="t"/>
              <a:pathLst>
                <a:path extrusionOk="0" h="3950" w="3625">
                  <a:moveTo>
                    <a:pt x="0" y="0"/>
                  </a:moveTo>
                  <a:cubicBezTo>
                    <a:pt x="324" y="1109"/>
                    <a:pt x="644" y="2215"/>
                    <a:pt x="967" y="3324"/>
                  </a:cubicBezTo>
                  <a:cubicBezTo>
                    <a:pt x="980" y="3372"/>
                    <a:pt x="997" y="3419"/>
                    <a:pt x="1041" y="3453"/>
                  </a:cubicBezTo>
                  <a:cubicBezTo>
                    <a:pt x="1093" y="3491"/>
                    <a:pt x="1164" y="3504"/>
                    <a:pt x="1236" y="3518"/>
                  </a:cubicBezTo>
                  <a:cubicBezTo>
                    <a:pt x="2029" y="3667"/>
                    <a:pt x="2825" y="3814"/>
                    <a:pt x="3624" y="3950"/>
                  </a:cubicBezTo>
                  <a:lnTo>
                    <a:pt x="2470" y="789"/>
                  </a:lnTo>
                  <a:cubicBezTo>
                    <a:pt x="1899" y="371"/>
                    <a:pt x="583" y="164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83"/>
            <p:cNvSpPr/>
            <p:nvPr/>
          </p:nvSpPr>
          <p:spPr>
            <a:xfrm>
              <a:off x="1965240" y="2832820"/>
              <a:ext cx="617138" cy="669680"/>
            </a:xfrm>
            <a:custGeom>
              <a:rect b="b" l="l" r="r" t="t"/>
              <a:pathLst>
                <a:path extrusionOk="0" h="8017" w="7388">
                  <a:moveTo>
                    <a:pt x="6555" y="0"/>
                  </a:moveTo>
                  <a:cubicBezTo>
                    <a:pt x="6412" y="0"/>
                    <a:pt x="6267" y="42"/>
                    <a:pt x="6139" y="130"/>
                  </a:cubicBezTo>
                  <a:cubicBezTo>
                    <a:pt x="4318" y="1379"/>
                    <a:pt x="1" y="5488"/>
                    <a:pt x="1083" y="7353"/>
                  </a:cubicBezTo>
                  <a:cubicBezTo>
                    <a:pt x="1341" y="7792"/>
                    <a:pt x="1766" y="8016"/>
                    <a:pt x="2399" y="8016"/>
                  </a:cubicBezTo>
                  <a:cubicBezTo>
                    <a:pt x="3270" y="8016"/>
                    <a:pt x="4539" y="7595"/>
                    <a:pt x="6305" y="6738"/>
                  </a:cubicBezTo>
                  <a:cubicBezTo>
                    <a:pt x="6669" y="6560"/>
                    <a:pt x="6822" y="6121"/>
                    <a:pt x="6645" y="5758"/>
                  </a:cubicBezTo>
                  <a:cubicBezTo>
                    <a:pt x="6518" y="5496"/>
                    <a:pt x="6256" y="5344"/>
                    <a:pt x="5984" y="5344"/>
                  </a:cubicBezTo>
                  <a:cubicBezTo>
                    <a:pt x="5877" y="5344"/>
                    <a:pt x="5768" y="5367"/>
                    <a:pt x="5665" y="5417"/>
                  </a:cubicBezTo>
                  <a:cubicBezTo>
                    <a:pt x="3630" y="6406"/>
                    <a:pt x="2758" y="6548"/>
                    <a:pt x="2433" y="6548"/>
                  </a:cubicBezTo>
                  <a:cubicBezTo>
                    <a:pt x="2416" y="6548"/>
                    <a:pt x="2400" y="6547"/>
                    <a:pt x="2386" y="6547"/>
                  </a:cubicBezTo>
                  <a:cubicBezTo>
                    <a:pt x="2447" y="6251"/>
                    <a:pt x="2757" y="5529"/>
                    <a:pt x="3757" y="4329"/>
                  </a:cubicBezTo>
                  <a:cubicBezTo>
                    <a:pt x="4702" y="3192"/>
                    <a:pt x="5935" y="2046"/>
                    <a:pt x="6968" y="1338"/>
                  </a:cubicBezTo>
                  <a:cubicBezTo>
                    <a:pt x="7302" y="1110"/>
                    <a:pt x="7387" y="654"/>
                    <a:pt x="7159" y="320"/>
                  </a:cubicBezTo>
                  <a:cubicBezTo>
                    <a:pt x="7018" y="112"/>
                    <a:pt x="6789" y="0"/>
                    <a:pt x="6555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83"/>
            <p:cNvSpPr/>
            <p:nvPr/>
          </p:nvSpPr>
          <p:spPr>
            <a:xfrm>
              <a:off x="2375605" y="3248978"/>
              <a:ext cx="38508" cy="73592"/>
            </a:xfrm>
            <a:custGeom>
              <a:rect b="b" l="l" r="r" t="t"/>
              <a:pathLst>
                <a:path extrusionOk="0" h="881" w="461">
                  <a:moveTo>
                    <a:pt x="169" y="0"/>
                  </a:moveTo>
                  <a:cubicBezTo>
                    <a:pt x="112" y="0"/>
                    <a:pt x="59" y="32"/>
                    <a:pt x="45" y="105"/>
                  </a:cubicBezTo>
                  <a:cubicBezTo>
                    <a:pt x="0" y="333"/>
                    <a:pt x="24" y="575"/>
                    <a:pt x="65" y="803"/>
                  </a:cubicBezTo>
                  <a:cubicBezTo>
                    <a:pt x="72" y="837"/>
                    <a:pt x="106" y="867"/>
                    <a:pt x="137" y="874"/>
                  </a:cubicBezTo>
                  <a:cubicBezTo>
                    <a:pt x="148" y="878"/>
                    <a:pt x="159" y="881"/>
                    <a:pt x="170" y="881"/>
                  </a:cubicBezTo>
                  <a:cubicBezTo>
                    <a:pt x="179" y="881"/>
                    <a:pt x="189" y="879"/>
                    <a:pt x="198" y="874"/>
                  </a:cubicBezTo>
                  <a:cubicBezTo>
                    <a:pt x="205" y="871"/>
                    <a:pt x="212" y="867"/>
                    <a:pt x="215" y="864"/>
                  </a:cubicBezTo>
                  <a:cubicBezTo>
                    <a:pt x="239" y="850"/>
                    <a:pt x="253" y="826"/>
                    <a:pt x="259" y="803"/>
                  </a:cubicBezTo>
                  <a:cubicBezTo>
                    <a:pt x="273" y="809"/>
                    <a:pt x="289" y="812"/>
                    <a:pt x="304" y="812"/>
                  </a:cubicBezTo>
                  <a:cubicBezTo>
                    <a:pt x="340" y="812"/>
                    <a:pt x="376" y="795"/>
                    <a:pt x="396" y="762"/>
                  </a:cubicBezTo>
                  <a:cubicBezTo>
                    <a:pt x="460" y="660"/>
                    <a:pt x="426" y="555"/>
                    <a:pt x="409" y="442"/>
                  </a:cubicBezTo>
                  <a:cubicBezTo>
                    <a:pt x="396" y="323"/>
                    <a:pt x="368" y="214"/>
                    <a:pt x="327" y="105"/>
                  </a:cubicBezTo>
                  <a:cubicBezTo>
                    <a:pt x="302" y="40"/>
                    <a:pt x="233" y="0"/>
                    <a:pt x="16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83"/>
            <p:cNvSpPr/>
            <p:nvPr/>
          </p:nvSpPr>
          <p:spPr>
            <a:xfrm>
              <a:off x="2403171" y="3262594"/>
              <a:ext cx="178258" cy="138998"/>
            </a:xfrm>
            <a:custGeom>
              <a:rect b="b" l="l" r="r" t="t"/>
              <a:pathLst>
                <a:path extrusionOk="0" h="1664" w="2134">
                  <a:moveTo>
                    <a:pt x="1169" y="0"/>
                  </a:moveTo>
                  <a:cubicBezTo>
                    <a:pt x="961" y="0"/>
                    <a:pt x="772" y="175"/>
                    <a:pt x="623" y="313"/>
                  </a:cubicBezTo>
                  <a:cubicBezTo>
                    <a:pt x="426" y="494"/>
                    <a:pt x="253" y="681"/>
                    <a:pt x="110" y="905"/>
                  </a:cubicBezTo>
                  <a:cubicBezTo>
                    <a:pt x="0" y="1078"/>
                    <a:pt x="113" y="1228"/>
                    <a:pt x="266" y="1269"/>
                  </a:cubicBezTo>
                  <a:cubicBezTo>
                    <a:pt x="270" y="1303"/>
                    <a:pt x="283" y="1337"/>
                    <a:pt x="300" y="1371"/>
                  </a:cubicBezTo>
                  <a:cubicBezTo>
                    <a:pt x="307" y="1384"/>
                    <a:pt x="317" y="1395"/>
                    <a:pt x="327" y="1409"/>
                  </a:cubicBezTo>
                  <a:cubicBezTo>
                    <a:pt x="294" y="1504"/>
                    <a:pt x="334" y="1609"/>
                    <a:pt x="440" y="1640"/>
                  </a:cubicBezTo>
                  <a:cubicBezTo>
                    <a:pt x="493" y="1656"/>
                    <a:pt x="545" y="1663"/>
                    <a:pt x="596" y="1663"/>
                  </a:cubicBezTo>
                  <a:cubicBezTo>
                    <a:pt x="811" y="1663"/>
                    <a:pt x="1005" y="1538"/>
                    <a:pt x="1209" y="1453"/>
                  </a:cubicBezTo>
                  <a:cubicBezTo>
                    <a:pt x="1491" y="1334"/>
                    <a:pt x="1753" y="1180"/>
                    <a:pt x="2025" y="1042"/>
                  </a:cubicBezTo>
                  <a:cubicBezTo>
                    <a:pt x="2133" y="989"/>
                    <a:pt x="2093" y="792"/>
                    <a:pt x="1971" y="792"/>
                  </a:cubicBezTo>
                  <a:cubicBezTo>
                    <a:pt x="1967" y="792"/>
                    <a:pt x="1962" y="792"/>
                    <a:pt x="1957" y="792"/>
                  </a:cubicBezTo>
                  <a:cubicBezTo>
                    <a:pt x="1811" y="810"/>
                    <a:pt x="1668" y="830"/>
                    <a:pt x="1525" y="854"/>
                  </a:cubicBezTo>
                  <a:cubicBezTo>
                    <a:pt x="1620" y="756"/>
                    <a:pt x="1702" y="650"/>
                    <a:pt x="1760" y="531"/>
                  </a:cubicBezTo>
                  <a:cubicBezTo>
                    <a:pt x="1799" y="453"/>
                    <a:pt x="1757" y="329"/>
                    <a:pt x="1660" y="329"/>
                  </a:cubicBezTo>
                  <a:cubicBezTo>
                    <a:pt x="1655" y="329"/>
                    <a:pt x="1649" y="330"/>
                    <a:pt x="1644" y="330"/>
                  </a:cubicBezTo>
                  <a:cubicBezTo>
                    <a:pt x="1501" y="343"/>
                    <a:pt x="1362" y="388"/>
                    <a:pt x="1229" y="450"/>
                  </a:cubicBezTo>
                  <a:cubicBezTo>
                    <a:pt x="1297" y="351"/>
                    <a:pt x="1341" y="249"/>
                    <a:pt x="1331" y="153"/>
                  </a:cubicBezTo>
                  <a:cubicBezTo>
                    <a:pt x="1324" y="92"/>
                    <a:pt x="1291" y="13"/>
                    <a:pt x="1219" y="4"/>
                  </a:cubicBezTo>
                  <a:cubicBezTo>
                    <a:pt x="1202" y="1"/>
                    <a:pt x="1186" y="0"/>
                    <a:pt x="116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83"/>
            <p:cNvSpPr/>
            <p:nvPr/>
          </p:nvSpPr>
          <p:spPr>
            <a:xfrm>
              <a:off x="2242317" y="2801829"/>
              <a:ext cx="349333" cy="359023"/>
            </a:xfrm>
            <a:custGeom>
              <a:rect b="b" l="l" r="r" t="t"/>
              <a:pathLst>
                <a:path extrusionOk="0" h="4298" w="4182">
                  <a:moveTo>
                    <a:pt x="2835" y="0"/>
                  </a:moveTo>
                  <a:cubicBezTo>
                    <a:pt x="2811" y="0"/>
                    <a:pt x="2789" y="4"/>
                    <a:pt x="2770" y="14"/>
                  </a:cubicBezTo>
                  <a:cubicBezTo>
                    <a:pt x="1937" y="470"/>
                    <a:pt x="1338" y="1297"/>
                    <a:pt x="650" y="1951"/>
                  </a:cubicBezTo>
                  <a:cubicBezTo>
                    <a:pt x="399" y="2189"/>
                    <a:pt x="134" y="2450"/>
                    <a:pt x="62" y="2791"/>
                  </a:cubicBezTo>
                  <a:cubicBezTo>
                    <a:pt x="1" y="3090"/>
                    <a:pt x="107" y="3406"/>
                    <a:pt x="290" y="3651"/>
                  </a:cubicBezTo>
                  <a:cubicBezTo>
                    <a:pt x="474" y="3896"/>
                    <a:pt x="729" y="4077"/>
                    <a:pt x="994" y="4230"/>
                  </a:cubicBezTo>
                  <a:cubicBezTo>
                    <a:pt x="1054" y="4264"/>
                    <a:pt x="1124" y="4298"/>
                    <a:pt x="1192" y="4298"/>
                  </a:cubicBezTo>
                  <a:cubicBezTo>
                    <a:pt x="1213" y="4298"/>
                    <a:pt x="1233" y="4295"/>
                    <a:pt x="1253" y="4287"/>
                  </a:cubicBezTo>
                  <a:cubicBezTo>
                    <a:pt x="1297" y="4271"/>
                    <a:pt x="1331" y="4240"/>
                    <a:pt x="1365" y="4206"/>
                  </a:cubicBezTo>
                  <a:cubicBezTo>
                    <a:pt x="2035" y="3557"/>
                    <a:pt x="2702" y="2907"/>
                    <a:pt x="3373" y="2257"/>
                  </a:cubicBezTo>
                  <a:cubicBezTo>
                    <a:pt x="3665" y="1968"/>
                    <a:pt x="3971" y="1661"/>
                    <a:pt x="4077" y="1263"/>
                  </a:cubicBezTo>
                  <a:cubicBezTo>
                    <a:pt x="4182" y="870"/>
                    <a:pt x="3990" y="365"/>
                    <a:pt x="3588" y="281"/>
                  </a:cubicBezTo>
                  <a:lnTo>
                    <a:pt x="3588" y="281"/>
                  </a:lnTo>
                  <a:cubicBezTo>
                    <a:pt x="3480" y="163"/>
                    <a:pt x="3351" y="75"/>
                    <a:pt x="3197" y="75"/>
                  </a:cubicBezTo>
                  <a:cubicBezTo>
                    <a:pt x="3192" y="75"/>
                    <a:pt x="3187" y="76"/>
                    <a:pt x="3182" y="76"/>
                  </a:cubicBezTo>
                  <a:cubicBezTo>
                    <a:pt x="3180" y="76"/>
                    <a:pt x="3179" y="76"/>
                    <a:pt x="3177" y="76"/>
                  </a:cubicBezTo>
                  <a:cubicBezTo>
                    <a:pt x="3086" y="76"/>
                    <a:pt x="2939" y="0"/>
                    <a:pt x="2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83"/>
            <p:cNvSpPr/>
            <p:nvPr/>
          </p:nvSpPr>
          <p:spPr>
            <a:xfrm>
              <a:off x="2452622" y="2478308"/>
              <a:ext cx="164643" cy="145430"/>
            </a:xfrm>
            <a:custGeom>
              <a:rect b="b" l="l" r="r" t="t"/>
              <a:pathLst>
                <a:path extrusionOk="0" h="1741" w="1971">
                  <a:moveTo>
                    <a:pt x="986" y="1"/>
                  </a:moveTo>
                  <a:cubicBezTo>
                    <a:pt x="639" y="1"/>
                    <a:pt x="311" y="212"/>
                    <a:pt x="178" y="557"/>
                  </a:cubicBezTo>
                  <a:cubicBezTo>
                    <a:pt x="0" y="1003"/>
                    <a:pt x="222" y="1506"/>
                    <a:pt x="671" y="1679"/>
                  </a:cubicBezTo>
                  <a:cubicBezTo>
                    <a:pt x="775" y="1721"/>
                    <a:pt x="883" y="1741"/>
                    <a:pt x="989" y="1741"/>
                  </a:cubicBezTo>
                  <a:cubicBezTo>
                    <a:pt x="1336" y="1741"/>
                    <a:pt x="1664" y="1530"/>
                    <a:pt x="1797" y="1186"/>
                  </a:cubicBezTo>
                  <a:cubicBezTo>
                    <a:pt x="1971" y="740"/>
                    <a:pt x="1749" y="233"/>
                    <a:pt x="1300" y="60"/>
                  </a:cubicBezTo>
                  <a:cubicBezTo>
                    <a:pt x="1197" y="20"/>
                    <a:pt x="1091" y="1"/>
                    <a:pt x="986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83"/>
            <p:cNvSpPr/>
            <p:nvPr/>
          </p:nvSpPr>
          <p:spPr>
            <a:xfrm>
              <a:off x="2923579" y="2587986"/>
              <a:ext cx="164643" cy="145263"/>
            </a:xfrm>
            <a:custGeom>
              <a:rect b="b" l="l" r="r" t="t"/>
              <a:pathLst>
                <a:path extrusionOk="0" h="1739" w="1971">
                  <a:moveTo>
                    <a:pt x="986" y="1"/>
                  </a:moveTo>
                  <a:cubicBezTo>
                    <a:pt x="638" y="1"/>
                    <a:pt x="310" y="211"/>
                    <a:pt x="174" y="553"/>
                  </a:cubicBezTo>
                  <a:cubicBezTo>
                    <a:pt x="1" y="1003"/>
                    <a:pt x="221" y="1506"/>
                    <a:pt x="670" y="1680"/>
                  </a:cubicBezTo>
                  <a:cubicBezTo>
                    <a:pt x="774" y="1720"/>
                    <a:pt x="880" y="1739"/>
                    <a:pt x="985" y="1739"/>
                  </a:cubicBezTo>
                  <a:cubicBezTo>
                    <a:pt x="1332" y="1739"/>
                    <a:pt x="1661" y="1529"/>
                    <a:pt x="1797" y="1186"/>
                  </a:cubicBezTo>
                  <a:cubicBezTo>
                    <a:pt x="1970" y="737"/>
                    <a:pt x="1749" y="233"/>
                    <a:pt x="1300" y="60"/>
                  </a:cubicBezTo>
                  <a:cubicBezTo>
                    <a:pt x="1197" y="20"/>
                    <a:pt x="1090" y="1"/>
                    <a:pt x="986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83"/>
            <p:cNvSpPr/>
            <p:nvPr/>
          </p:nvSpPr>
          <p:spPr>
            <a:xfrm>
              <a:off x="2506334" y="2076433"/>
              <a:ext cx="603522" cy="703761"/>
            </a:xfrm>
            <a:custGeom>
              <a:rect b="b" l="l" r="r" t="t"/>
              <a:pathLst>
                <a:path extrusionOk="0" h="8425" w="7225">
                  <a:moveTo>
                    <a:pt x="3855" y="0"/>
                  </a:moveTo>
                  <a:cubicBezTo>
                    <a:pt x="2428" y="0"/>
                    <a:pt x="1136" y="1001"/>
                    <a:pt x="827" y="2452"/>
                  </a:cubicBezTo>
                  <a:lnTo>
                    <a:pt x="351" y="4697"/>
                  </a:lnTo>
                  <a:cubicBezTo>
                    <a:pt x="1" y="6357"/>
                    <a:pt x="1072" y="8004"/>
                    <a:pt x="2736" y="8355"/>
                  </a:cubicBezTo>
                  <a:lnTo>
                    <a:pt x="2736" y="8358"/>
                  </a:lnTo>
                  <a:cubicBezTo>
                    <a:pt x="2949" y="8403"/>
                    <a:pt x="3162" y="8425"/>
                    <a:pt x="3371" y="8425"/>
                  </a:cubicBezTo>
                  <a:cubicBezTo>
                    <a:pt x="4797" y="8425"/>
                    <a:pt x="6088" y="7424"/>
                    <a:pt x="6394" y="5974"/>
                  </a:cubicBezTo>
                  <a:lnTo>
                    <a:pt x="6870" y="3728"/>
                  </a:lnTo>
                  <a:cubicBezTo>
                    <a:pt x="7224" y="2067"/>
                    <a:pt x="6152" y="421"/>
                    <a:pt x="4489" y="67"/>
                  </a:cubicBezTo>
                  <a:cubicBezTo>
                    <a:pt x="4276" y="22"/>
                    <a:pt x="4064" y="0"/>
                    <a:pt x="3855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83"/>
            <p:cNvSpPr/>
            <p:nvPr/>
          </p:nvSpPr>
          <p:spPr>
            <a:xfrm>
              <a:off x="2639902" y="2503952"/>
              <a:ext cx="60394" cy="60812"/>
            </a:xfrm>
            <a:custGeom>
              <a:rect b="b" l="l" r="r" t="t"/>
              <a:pathLst>
                <a:path extrusionOk="0" h="728" w="723">
                  <a:moveTo>
                    <a:pt x="365" y="0"/>
                  </a:moveTo>
                  <a:cubicBezTo>
                    <a:pt x="187" y="0"/>
                    <a:pt x="34" y="141"/>
                    <a:pt x="18" y="331"/>
                  </a:cubicBezTo>
                  <a:cubicBezTo>
                    <a:pt x="1" y="532"/>
                    <a:pt x="140" y="709"/>
                    <a:pt x="331" y="726"/>
                  </a:cubicBezTo>
                  <a:cubicBezTo>
                    <a:pt x="340" y="727"/>
                    <a:pt x="350" y="727"/>
                    <a:pt x="360" y="727"/>
                  </a:cubicBezTo>
                  <a:cubicBezTo>
                    <a:pt x="536" y="727"/>
                    <a:pt x="689" y="583"/>
                    <a:pt x="705" y="393"/>
                  </a:cubicBezTo>
                  <a:cubicBezTo>
                    <a:pt x="722" y="192"/>
                    <a:pt x="583" y="19"/>
                    <a:pt x="396" y="1"/>
                  </a:cubicBezTo>
                  <a:cubicBezTo>
                    <a:pt x="386" y="1"/>
                    <a:pt x="375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83"/>
            <p:cNvSpPr/>
            <p:nvPr/>
          </p:nvSpPr>
          <p:spPr>
            <a:xfrm>
              <a:off x="2854497" y="2531184"/>
              <a:ext cx="60310" cy="60812"/>
            </a:xfrm>
            <a:custGeom>
              <a:rect b="b" l="l" r="r" t="t"/>
              <a:pathLst>
                <a:path extrusionOk="0" h="728" w="722">
                  <a:moveTo>
                    <a:pt x="365" y="1"/>
                  </a:moveTo>
                  <a:cubicBezTo>
                    <a:pt x="187" y="1"/>
                    <a:pt x="34" y="142"/>
                    <a:pt x="18" y="332"/>
                  </a:cubicBezTo>
                  <a:cubicBezTo>
                    <a:pt x="0" y="533"/>
                    <a:pt x="140" y="709"/>
                    <a:pt x="330" y="726"/>
                  </a:cubicBezTo>
                  <a:cubicBezTo>
                    <a:pt x="340" y="727"/>
                    <a:pt x="350" y="728"/>
                    <a:pt x="360" y="728"/>
                  </a:cubicBezTo>
                  <a:cubicBezTo>
                    <a:pt x="535" y="728"/>
                    <a:pt x="689" y="584"/>
                    <a:pt x="705" y="393"/>
                  </a:cubicBezTo>
                  <a:cubicBezTo>
                    <a:pt x="722" y="192"/>
                    <a:pt x="583" y="19"/>
                    <a:pt x="395" y="2"/>
                  </a:cubicBezTo>
                  <a:cubicBezTo>
                    <a:pt x="385" y="1"/>
                    <a:pt x="375" y="1"/>
                    <a:pt x="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83"/>
            <p:cNvSpPr/>
            <p:nvPr/>
          </p:nvSpPr>
          <p:spPr>
            <a:xfrm>
              <a:off x="2730535" y="2618559"/>
              <a:ext cx="90800" cy="46945"/>
            </a:xfrm>
            <a:custGeom>
              <a:rect b="b" l="l" r="r" t="t"/>
              <a:pathLst>
                <a:path extrusionOk="0" h="562" w="1087">
                  <a:moveTo>
                    <a:pt x="65" y="1"/>
                  </a:moveTo>
                  <a:cubicBezTo>
                    <a:pt x="60" y="1"/>
                    <a:pt x="54" y="2"/>
                    <a:pt x="49" y="4"/>
                  </a:cubicBezTo>
                  <a:cubicBezTo>
                    <a:pt x="18" y="14"/>
                    <a:pt x="1" y="45"/>
                    <a:pt x="11" y="76"/>
                  </a:cubicBezTo>
                  <a:cubicBezTo>
                    <a:pt x="120" y="415"/>
                    <a:pt x="335" y="561"/>
                    <a:pt x="501" y="561"/>
                  </a:cubicBezTo>
                  <a:cubicBezTo>
                    <a:pt x="511" y="561"/>
                    <a:pt x="522" y="558"/>
                    <a:pt x="532" y="558"/>
                  </a:cubicBezTo>
                  <a:cubicBezTo>
                    <a:pt x="549" y="555"/>
                    <a:pt x="566" y="555"/>
                    <a:pt x="583" y="555"/>
                  </a:cubicBezTo>
                  <a:cubicBezTo>
                    <a:pt x="723" y="545"/>
                    <a:pt x="879" y="531"/>
                    <a:pt x="1073" y="201"/>
                  </a:cubicBezTo>
                  <a:cubicBezTo>
                    <a:pt x="1087" y="174"/>
                    <a:pt x="1079" y="137"/>
                    <a:pt x="1053" y="120"/>
                  </a:cubicBezTo>
                  <a:cubicBezTo>
                    <a:pt x="1042" y="115"/>
                    <a:pt x="1032" y="113"/>
                    <a:pt x="1022" y="113"/>
                  </a:cubicBezTo>
                  <a:cubicBezTo>
                    <a:pt x="1001" y="113"/>
                    <a:pt x="982" y="123"/>
                    <a:pt x="971" y="143"/>
                  </a:cubicBezTo>
                  <a:cubicBezTo>
                    <a:pt x="811" y="423"/>
                    <a:pt x="695" y="429"/>
                    <a:pt x="572" y="439"/>
                  </a:cubicBezTo>
                  <a:cubicBezTo>
                    <a:pt x="556" y="439"/>
                    <a:pt x="536" y="443"/>
                    <a:pt x="519" y="443"/>
                  </a:cubicBezTo>
                  <a:cubicBezTo>
                    <a:pt x="513" y="444"/>
                    <a:pt x="506" y="444"/>
                    <a:pt x="500" y="444"/>
                  </a:cubicBezTo>
                  <a:cubicBezTo>
                    <a:pt x="392" y="444"/>
                    <a:pt x="216" y="339"/>
                    <a:pt x="120" y="41"/>
                  </a:cubicBezTo>
                  <a:cubicBezTo>
                    <a:pt x="112" y="16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83"/>
            <p:cNvSpPr/>
            <p:nvPr/>
          </p:nvSpPr>
          <p:spPr>
            <a:xfrm>
              <a:off x="2877552" y="2454334"/>
              <a:ext cx="71086" cy="34750"/>
            </a:xfrm>
            <a:custGeom>
              <a:rect b="b" l="l" r="r" t="t"/>
              <a:pathLst>
                <a:path extrusionOk="0" h="416" w="851">
                  <a:moveTo>
                    <a:pt x="336" y="0"/>
                  </a:moveTo>
                  <a:cubicBezTo>
                    <a:pt x="179" y="0"/>
                    <a:pt x="53" y="69"/>
                    <a:pt x="48" y="71"/>
                  </a:cubicBezTo>
                  <a:cubicBezTo>
                    <a:pt x="14" y="92"/>
                    <a:pt x="0" y="133"/>
                    <a:pt x="21" y="167"/>
                  </a:cubicBezTo>
                  <a:cubicBezTo>
                    <a:pt x="32" y="191"/>
                    <a:pt x="58" y="204"/>
                    <a:pt x="84" y="204"/>
                  </a:cubicBezTo>
                  <a:cubicBezTo>
                    <a:pt x="95" y="204"/>
                    <a:pt x="106" y="202"/>
                    <a:pt x="116" y="197"/>
                  </a:cubicBezTo>
                  <a:cubicBezTo>
                    <a:pt x="116" y="194"/>
                    <a:pt x="216" y="142"/>
                    <a:pt x="334" y="142"/>
                  </a:cubicBezTo>
                  <a:cubicBezTo>
                    <a:pt x="367" y="142"/>
                    <a:pt x="402" y="146"/>
                    <a:pt x="436" y="156"/>
                  </a:cubicBezTo>
                  <a:cubicBezTo>
                    <a:pt x="599" y="204"/>
                    <a:pt x="711" y="381"/>
                    <a:pt x="711" y="381"/>
                  </a:cubicBezTo>
                  <a:cubicBezTo>
                    <a:pt x="725" y="404"/>
                    <a:pt x="748" y="415"/>
                    <a:pt x="769" y="415"/>
                  </a:cubicBezTo>
                  <a:cubicBezTo>
                    <a:pt x="783" y="415"/>
                    <a:pt x="797" y="412"/>
                    <a:pt x="806" y="404"/>
                  </a:cubicBezTo>
                  <a:cubicBezTo>
                    <a:pt x="841" y="384"/>
                    <a:pt x="851" y="340"/>
                    <a:pt x="830" y="306"/>
                  </a:cubicBezTo>
                  <a:cubicBezTo>
                    <a:pt x="824" y="299"/>
                    <a:pt x="690" y="85"/>
                    <a:pt x="477" y="21"/>
                  </a:cubicBezTo>
                  <a:cubicBezTo>
                    <a:pt x="428" y="6"/>
                    <a:pt x="381" y="0"/>
                    <a:pt x="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83"/>
            <p:cNvSpPr/>
            <p:nvPr/>
          </p:nvSpPr>
          <p:spPr>
            <a:xfrm>
              <a:off x="2633721" y="2427102"/>
              <a:ext cx="71921" cy="33747"/>
            </a:xfrm>
            <a:custGeom>
              <a:rect b="b" l="l" r="r" t="t"/>
              <a:pathLst>
                <a:path extrusionOk="0" h="404" w="861">
                  <a:moveTo>
                    <a:pt x="472" y="1"/>
                  </a:moveTo>
                  <a:cubicBezTo>
                    <a:pt x="437" y="1"/>
                    <a:pt x="403" y="4"/>
                    <a:pt x="368" y="13"/>
                  </a:cubicBezTo>
                  <a:cubicBezTo>
                    <a:pt x="146" y="67"/>
                    <a:pt x="24" y="292"/>
                    <a:pt x="17" y="302"/>
                  </a:cubicBezTo>
                  <a:cubicBezTo>
                    <a:pt x="0" y="336"/>
                    <a:pt x="13" y="377"/>
                    <a:pt x="48" y="394"/>
                  </a:cubicBezTo>
                  <a:cubicBezTo>
                    <a:pt x="57" y="401"/>
                    <a:pt x="68" y="404"/>
                    <a:pt x="82" y="404"/>
                  </a:cubicBezTo>
                  <a:cubicBezTo>
                    <a:pt x="106" y="404"/>
                    <a:pt x="129" y="391"/>
                    <a:pt x="143" y="367"/>
                  </a:cubicBezTo>
                  <a:cubicBezTo>
                    <a:pt x="143" y="367"/>
                    <a:pt x="241" y="187"/>
                    <a:pt x="401" y="149"/>
                  </a:cubicBezTo>
                  <a:cubicBezTo>
                    <a:pt x="425" y="143"/>
                    <a:pt x="448" y="141"/>
                    <a:pt x="472" y="141"/>
                  </a:cubicBezTo>
                  <a:cubicBezTo>
                    <a:pt x="610" y="141"/>
                    <a:pt x="742" y="227"/>
                    <a:pt x="745" y="227"/>
                  </a:cubicBezTo>
                  <a:cubicBezTo>
                    <a:pt x="756" y="235"/>
                    <a:pt x="768" y="238"/>
                    <a:pt x="781" y="238"/>
                  </a:cubicBezTo>
                  <a:cubicBezTo>
                    <a:pt x="804" y="238"/>
                    <a:pt x="827" y="227"/>
                    <a:pt x="841" y="207"/>
                  </a:cubicBezTo>
                  <a:cubicBezTo>
                    <a:pt x="861" y="173"/>
                    <a:pt x="854" y="129"/>
                    <a:pt x="820" y="108"/>
                  </a:cubicBezTo>
                  <a:cubicBezTo>
                    <a:pt x="811" y="103"/>
                    <a:pt x="65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83"/>
            <p:cNvSpPr/>
            <p:nvPr/>
          </p:nvSpPr>
          <p:spPr>
            <a:xfrm>
              <a:off x="2754760" y="2453081"/>
              <a:ext cx="41265" cy="143926"/>
            </a:xfrm>
            <a:custGeom>
              <a:rect b="b" l="l" r="r" t="t"/>
              <a:pathLst>
                <a:path extrusionOk="0" h="1723" w="494">
                  <a:moveTo>
                    <a:pt x="417" y="0"/>
                  </a:moveTo>
                  <a:cubicBezTo>
                    <a:pt x="384" y="0"/>
                    <a:pt x="354" y="23"/>
                    <a:pt x="348" y="56"/>
                  </a:cubicBezTo>
                  <a:cubicBezTo>
                    <a:pt x="317" y="199"/>
                    <a:pt x="279" y="342"/>
                    <a:pt x="242" y="481"/>
                  </a:cubicBezTo>
                  <a:cubicBezTo>
                    <a:pt x="119" y="961"/>
                    <a:pt x="1" y="1413"/>
                    <a:pt x="180" y="1692"/>
                  </a:cubicBezTo>
                  <a:cubicBezTo>
                    <a:pt x="194" y="1713"/>
                    <a:pt x="215" y="1723"/>
                    <a:pt x="238" y="1723"/>
                  </a:cubicBezTo>
                  <a:cubicBezTo>
                    <a:pt x="252" y="1723"/>
                    <a:pt x="266" y="1719"/>
                    <a:pt x="276" y="1713"/>
                  </a:cubicBezTo>
                  <a:cubicBezTo>
                    <a:pt x="310" y="1692"/>
                    <a:pt x="320" y="1648"/>
                    <a:pt x="300" y="1617"/>
                  </a:cubicBezTo>
                  <a:cubicBezTo>
                    <a:pt x="153" y="1389"/>
                    <a:pt x="262" y="964"/>
                    <a:pt x="378" y="515"/>
                  </a:cubicBezTo>
                  <a:cubicBezTo>
                    <a:pt x="416" y="372"/>
                    <a:pt x="453" y="229"/>
                    <a:pt x="483" y="86"/>
                  </a:cubicBezTo>
                  <a:cubicBezTo>
                    <a:pt x="494" y="49"/>
                    <a:pt x="470" y="11"/>
                    <a:pt x="429" y="1"/>
                  </a:cubicBezTo>
                  <a:cubicBezTo>
                    <a:pt x="425" y="1"/>
                    <a:pt x="421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83"/>
            <p:cNvSpPr/>
            <p:nvPr/>
          </p:nvSpPr>
          <p:spPr>
            <a:xfrm>
              <a:off x="2517778" y="1992650"/>
              <a:ext cx="602854" cy="595002"/>
            </a:xfrm>
            <a:custGeom>
              <a:rect b="b" l="l" r="r" t="t"/>
              <a:pathLst>
                <a:path extrusionOk="0" h="7123" w="7217">
                  <a:moveTo>
                    <a:pt x="3385" y="0"/>
                  </a:moveTo>
                  <a:cubicBezTo>
                    <a:pt x="2259" y="0"/>
                    <a:pt x="1163" y="365"/>
                    <a:pt x="680" y="1383"/>
                  </a:cubicBezTo>
                  <a:cubicBezTo>
                    <a:pt x="503" y="1754"/>
                    <a:pt x="425" y="2165"/>
                    <a:pt x="343" y="2570"/>
                  </a:cubicBezTo>
                  <a:cubicBezTo>
                    <a:pt x="159" y="3506"/>
                    <a:pt x="0" y="4907"/>
                    <a:pt x="92" y="5816"/>
                  </a:cubicBezTo>
                  <a:lnTo>
                    <a:pt x="187" y="5989"/>
                  </a:lnTo>
                  <a:cubicBezTo>
                    <a:pt x="340" y="5017"/>
                    <a:pt x="609" y="3635"/>
                    <a:pt x="1123" y="2781"/>
                  </a:cubicBezTo>
                  <a:cubicBezTo>
                    <a:pt x="1185" y="2674"/>
                    <a:pt x="1436" y="2624"/>
                    <a:pt x="1641" y="2624"/>
                  </a:cubicBezTo>
                  <a:cubicBezTo>
                    <a:pt x="1736" y="2624"/>
                    <a:pt x="1821" y="2635"/>
                    <a:pt x="1874" y="2655"/>
                  </a:cubicBezTo>
                  <a:lnTo>
                    <a:pt x="1929" y="2676"/>
                  </a:lnTo>
                  <a:cubicBezTo>
                    <a:pt x="2092" y="3318"/>
                    <a:pt x="2582" y="3959"/>
                    <a:pt x="3232" y="4088"/>
                  </a:cubicBezTo>
                  <a:cubicBezTo>
                    <a:pt x="3313" y="4103"/>
                    <a:pt x="3393" y="4110"/>
                    <a:pt x="3473" y="4110"/>
                  </a:cubicBezTo>
                  <a:cubicBezTo>
                    <a:pt x="4034" y="4110"/>
                    <a:pt x="4575" y="3760"/>
                    <a:pt x="5219" y="3560"/>
                  </a:cubicBezTo>
                  <a:lnTo>
                    <a:pt x="5586" y="3560"/>
                  </a:lnTo>
                  <a:cubicBezTo>
                    <a:pt x="5821" y="3625"/>
                    <a:pt x="5961" y="3853"/>
                    <a:pt x="6104" y="4176"/>
                  </a:cubicBezTo>
                  <a:cubicBezTo>
                    <a:pt x="6440" y="4931"/>
                    <a:pt x="6417" y="5254"/>
                    <a:pt x="6202" y="6051"/>
                  </a:cubicBezTo>
                  <a:cubicBezTo>
                    <a:pt x="6117" y="6371"/>
                    <a:pt x="5985" y="6707"/>
                    <a:pt x="6079" y="7024"/>
                  </a:cubicBezTo>
                  <a:lnTo>
                    <a:pt x="6230" y="7123"/>
                  </a:lnTo>
                  <a:cubicBezTo>
                    <a:pt x="6467" y="6275"/>
                    <a:pt x="6702" y="5432"/>
                    <a:pt x="6941" y="4584"/>
                  </a:cubicBezTo>
                  <a:cubicBezTo>
                    <a:pt x="7012" y="4326"/>
                    <a:pt x="7087" y="4067"/>
                    <a:pt x="7117" y="3802"/>
                  </a:cubicBezTo>
                  <a:cubicBezTo>
                    <a:pt x="7216" y="2921"/>
                    <a:pt x="6740" y="2315"/>
                    <a:pt x="6049" y="1757"/>
                  </a:cubicBezTo>
                  <a:lnTo>
                    <a:pt x="5950" y="1291"/>
                  </a:lnTo>
                  <a:cubicBezTo>
                    <a:pt x="5641" y="781"/>
                    <a:pt x="5641" y="781"/>
                    <a:pt x="5236" y="509"/>
                  </a:cubicBezTo>
                  <a:cubicBezTo>
                    <a:pt x="4831" y="236"/>
                    <a:pt x="4355" y="66"/>
                    <a:pt x="3868" y="22"/>
                  </a:cubicBezTo>
                  <a:cubicBezTo>
                    <a:pt x="3708" y="8"/>
                    <a:pt x="3546" y="0"/>
                    <a:pt x="3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83"/>
            <p:cNvSpPr/>
            <p:nvPr/>
          </p:nvSpPr>
          <p:spPr>
            <a:xfrm>
              <a:off x="2895930" y="2692318"/>
              <a:ext cx="151946" cy="43019"/>
            </a:xfrm>
            <a:custGeom>
              <a:rect b="b" l="l" r="r" t="t"/>
              <a:pathLst>
                <a:path extrusionOk="0" h="515" w="1819">
                  <a:moveTo>
                    <a:pt x="742" y="1"/>
                  </a:moveTo>
                  <a:cubicBezTo>
                    <a:pt x="715" y="1"/>
                    <a:pt x="688" y="1"/>
                    <a:pt x="662" y="2"/>
                  </a:cubicBezTo>
                  <a:cubicBezTo>
                    <a:pt x="437" y="9"/>
                    <a:pt x="1" y="186"/>
                    <a:pt x="181" y="475"/>
                  </a:cubicBezTo>
                  <a:cubicBezTo>
                    <a:pt x="198" y="502"/>
                    <a:pt x="224" y="514"/>
                    <a:pt x="250" y="514"/>
                  </a:cubicBezTo>
                  <a:cubicBezTo>
                    <a:pt x="277" y="514"/>
                    <a:pt x="304" y="501"/>
                    <a:pt x="321" y="475"/>
                  </a:cubicBezTo>
                  <a:cubicBezTo>
                    <a:pt x="426" y="328"/>
                    <a:pt x="511" y="223"/>
                    <a:pt x="706" y="209"/>
                  </a:cubicBezTo>
                  <a:cubicBezTo>
                    <a:pt x="744" y="206"/>
                    <a:pt x="784" y="205"/>
                    <a:pt x="823" y="205"/>
                  </a:cubicBezTo>
                  <a:cubicBezTo>
                    <a:pt x="877" y="205"/>
                    <a:pt x="932" y="207"/>
                    <a:pt x="985" y="209"/>
                  </a:cubicBezTo>
                  <a:cubicBezTo>
                    <a:pt x="1250" y="220"/>
                    <a:pt x="1505" y="250"/>
                    <a:pt x="1730" y="410"/>
                  </a:cubicBezTo>
                  <a:cubicBezTo>
                    <a:pt x="1737" y="416"/>
                    <a:pt x="1745" y="418"/>
                    <a:pt x="1753" y="418"/>
                  </a:cubicBezTo>
                  <a:cubicBezTo>
                    <a:pt x="1789" y="418"/>
                    <a:pt x="1819" y="366"/>
                    <a:pt x="1788" y="336"/>
                  </a:cubicBezTo>
                  <a:cubicBezTo>
                    <a:pt x="1508" y="69"/>
                    <a:pt x="1116" y="1"/>
                    <a:pt x="742" y="1"/>
                  </a:cubicBezTo>
                  <a:close/>
                </a:path>
              </a:pathLst>
            </a:custGeom>
            <a:solidFill>
              <a:srgbClr val="D6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83"/>
            <p:cNvSpPr/>
            <p:nvPr/>
          </p:nvSpPr>
          <p:spPr>
            <a:xfrm>
              <a:off x="2892922" y="2726984"/>
              <a:ext cx="73676" cy="44606"/>
            </a:xfrm>
            <a:custGeom>
              <a:rect b="b" l="l" r="r" t="t"/>
              <a:pathLst>
                <a:path extrusionOk="0" h="534" w="882">
                  <a:moveTo>
                    <a:pt x="564" y="1"/>
                  </a:moveTo>
                  <a:cubicBezTo>
                    <a:pt x="450" y="1"/>
                    <a:pt x="338" y="19"/>
                    <a:pt x="241" y="80"/>
                  </a:cubicBezTo>
                  <a:cubicBezTo>
                    <a:pt x="112" y="158"/>
                    <a:pt x="0" y="312"/>
                    <a:pt x="54" y="465"/>
                  </a:cubicBezTo>
                  <a:cubicBezTo>
                    <a:pt x="68" y="505"/>
                    <a:pt x="98" y="529"/>
                    <a:pt x="139" y="533"/>
                  </a:cubicBezTo>
                  <a:cubicBezTo>
                    <a:pt x="141" y="533"/>
                    <a:pt x="143" y="533"/>
                    <a:pt x="145" y="533"/>
                  </a:cubicBezTo>
                  <a:cubicBezTo>
                    <a:pt x="245" y="533"/>
                    <a:pt x="249" y="358"/>
                    <a:pt x="286" y="301"/>
                  </a:cubicBezTo>
                  <a:cubicBezTo>
                    <a:pt x="370" y="171"/>
                    <a:pt x="535" y="153"/>
                    <a:pt x="685" y="153"/>
                  </a:cubicBezTo>
                  <a:cubicBezTo>
                    <a:pt x="722" y="153"/>
                    <a:pt x="758" y="154"/>
                    <a:pt x="792" y="155"/>
                  </a:cubicBezTo>
                  <a:cubicBezTo>
                    <a:pt x="881" y="155"/>
                    <a:pt x="878" y="29"/>
                    <a:pt x="792" y="19"/>
                  </a:cubicBezTo>
                  <a:cubicBezTo>
                    <a:pt x="718" y="9"/>
                    <a:pt x="640" y="1"/>
                    <a:pt x="564" y="1"/>
                  </a:cubicBezTo>
                  <a:close/>
                </a:path>
              </a:pathLst>
            </a:custGeom>
            <a:solidFill>
              <a:srgbClr val="D6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83"/>
            <p:cNvSpPr/>
            <p:nvPr/>
          </p:nvSpPr>
          <p:spPr>
            <a:xfrm>
              <a:off x="2889581" y="2761566"/>
              <a:ext cx="91886" cy="25310"/>
            </a:xfrm>
            <a:custGeom>
              <a:rect b="b" l="l" r="r" t="t"/>
              <a:pathLst>
                <a:path extrusionOk="0" h="303" w="1100">
                  <a:moveTo>
                    <a:pt x="553" y="0"/>
                  </a:moveTo>
                  <a:cubicBezTo>
                    <a:pt x="394" y="0"/>
                    <a:pt x="233" y="48"/>
                    <a:pt x="81" y="140"/>
                  </a:cubicBezTo>
                  <a:cubicBezTo>
                    <a:pt x="1" y="188"/>
                    <a:pt x="51" y="302"/>
                    <a:pt x="125" y="302"/>
                  </a:cubicBezTo>
                  <a:cubicBezTo>
                    <a:pt x="139" y="302"/>
                    <a:pt x="154" y="298"/>
                    <a:pt x="169" y="289"/>
                  </a:cubicBezTo>
                  <a:cubicBezTo>
                    <a:pt x="307" y="207"/>
                    <a:pt x="468" y="168"/>
                    <a:pt x="629" y="168"/>
                  </a:cubicBezTo>
                  <a:cubicBezTo>
                    <a:pt x="761" y="168"/>
                    <a:pt x="893" y="194"/>
                    <a:pt x="1013" y="245"/>
                  </a:cubicBezTo>
                  <a:cubicBezTo>
                    <a:pt x="1018" y="247"/>
                    <a:pt x="1024" y="249"/>
                    <a:pt x="1030" y="249"/>
                  </a:cubicBezTo>
                  <a:cubicBezTo>
                    <a:pt x="1064" y="249"/>
                    <a:pt x="1099" y="210"/>
                    <a:pt x="1064" y="184"/>
                  </a:cubicBezTo>
                  <a:cubicBezTo>
                    <a:pt x="906" y="60"/>
                    <a:pt x="731" y="0"/>
                    <a:pt x="553" y="0"/>
                  </a:cubicBezTo>
                  <a:close/>
                </a:path>
              </a:pathLst>
            </a:custGeom>
            <a:solidFill>
              <a:srgbClr val="D6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83"/>
            <p:cNvSpPr/>
            <p:nvPr/>
          </p:nvSpPr>
          <p:spPr>
            <a:xfrm>
              <a:off x="3354690" y="3635650"/>
              <a:ext cx="152196" cy="1125600"/>
            </a:xfrm>
            <a:custGeom>
              <a:rect b="b" l="l" r="r" t="t"/>
              <a:pathLst>
                <a:path extrusionOk="0" h="13475" w="1822">
                  <a:moveTo>
                    <a:pt x="0" y="1"/>
                  </a:moveTo>
                  <a:lnTo>
                    <a:pt x="760" y="13474"/>
                  </a:lnTo>
                  <a:lnTo>
                    <a:pt x="1821" y="13474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83"/>
            <p:cNvSpPr/>
            <p:nvPr/>
          </p:nvSpPr>
          <p:spPr>
            <a:xfrm>
              <a:off x="1686963" y="3635650"/>
              <a:ext cx="149022" cy="1125600"/>
            </a:xfrm>
            <a:custGeom>
              <a:rect b="b" l="l" r="r" t="t"/>
              <a:pathLst>
                <a:path extrusionOk="0" h="13475" w="1784">
                  <a:moveTo>
                    <a:pt x="715" y="1"/>
                  </a:moveTo>
                  <a:lnTo>
                    <a:pt x="1" y="13474"/>
                  </a:lnTo>
                  <a:lnTo>
                    <a:pt x="1069" y="1347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83"/>
            <p:cNvSpPr/>
            <p:nvPr/>
          </p:nvSpPr>
          <p:spPr>
            <a:xfrm>
              <a:off x="1434027" y="3489385"/>
              <a:ext cx="2375497" cy="180848"/>
            </a:xfrm>
            <a:custGeom>
              <a:rect b="b" l="l" r="r" t="t"/>
              <a:pathLst>
                <a:path extrusionOk="0" h="2165" w="28438">
                  <a:moveTo>
                    <a:pt x="1" y="0"/>
                  </a:moveTo>
                  <a:lnTo>
                    <a:pt x="1" y="2164"/>
                  </a:lnTo>
                  <a:lnTo>
                    <a:pt x="28437" y="2164"/>
                  </a:lnTo>
                  <a:lnTo>
                    <a:pt x="28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83"/>
            <p:cNvSpPr/>
            <p:nvPr/>
          </p:nvSpPr>
          <p:spPr>
            <a:xfrm>
              <a:off x="3252697" y="3405852"/>
              <a:ext cx="473963" cy="138163"/>
            </a:xfrm>
            <a:custGeom>
              <a:rect b="b" l="l" r="r" t="t"/>
              <a:pathLst>
                <a:path extrusionOk="0" h="1654" w="5674">
                  <a:moveTo>
                    <a:pt x="1262" y="0"/>
                  </a:moveTo>
                  <a:cubicBezTo>
                    <a:pt x="915" y="0"/>
                    <a:pt x="1" y="820"/>
                    <a:pt x="1" y="1167"/>
                  </a:cubicBezTo>
                  <a:lnTo>
                    <a:pt x="272" y="1024"/>
                  </a:lnTo>
                  <a:cubicBezTo>
                    <a:pt x="272" y="1371"/>
                    <a:pt x="558" y="1654"/>
                    <a:pt x="905" y="1654"/>
                  </a:cubicBezTo>
                  <a:lnTo>
                    <a:pt x="4974" y="1654"/>
                  </a:lnTo>
                  <a:cubicBezTo>
                    <a:pt x="5271" y="1511"/>
                    <a:pt x="5271" y="1381"/>
                    <a:pt x="5451" y="1062"/>
                  </a:cubicBezTo>
                  <a:lnTo>
                    <a:pt x="5580" y="800"/>
                  </a:lnTo>
                  <a:cubicBezTo>
                    <a:pt x="5581" y="800"/>
                    <a:pt x="5581" y="800"/>
                    <a:pt x="5582" y="800"/>
                  </a:cubicBezTo>
                  <a:cubicBezTo>
                    <a:pt x="5623" y="800"/>
                    <a:pt x="5673" y="0"/>
                    <a:pt x="5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83"/>
            <p:cNvSpPr/>
            <p:nvPr/>
          </p:nvSpPr>
          <p:spPr>
            <a:xfrm>
              <a:off x="3252697" y="3479110"/>
              <a:ext cx="433200" cy="64905"/>
            </a:xfrm>
            <a:custGeom>
              <a:rect b="b" l="l" r="r" t="t"/>
              <a:pathLst>
                <a:path extrusionOk="0" h="777" w="5186">
                  <a:moveTo>
                    <a:pt x="388" y="1"/>
                  </a:moveTo>
                  <a:cubicBezTo>
                    <a:pt x="174" y="1"/>
                    <a:pt x="1" y="177"/>
                    <a:pt x="1" y="389"/>
                  </a:cubicBezTo>
                  <a:cubicBezTo>
                    <a:pt x="1" y="603"/>
                    <a:pt x="174" y="777"/>
                    <a:pt x="388" y="777"/>
                  </a:cubicBezTo>
                  <a:lnTo>
                    <a:pt x="4944" y="777"/>
                  </a:lnTo>
                  <a:cubicBezTo>
                    <a:pt x="5155" y="777"/>
                    <a:pt x="5186" y="582"/>
                    <a:pt x="4977" y="507"/>
                  </a:cubicBezTo>
                  <a:lnTo>
                    <a:pt x="5117" y="389"/>
                  </a:lnTo>
                  <a:cubicBezTo>
                    <a:pt x="5117" y="177"/>
                    <a:pt x="5155" y="1"/>
                    <a:pt x="4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3"/>
            <p:cNvSpPr/>
            <p:nvPr/>
          </p:nvSpPr>
          <p:spPr>
            <a:xfrm>
              <a:off x="3652066" y="3412034"/>
              <a:ext cx="73843" cy="110848"/>
            </a:xfrm>
            <a:custGeom>
              <a:rect b="b" l="l" r="r" t="t"/>
              <a:pathLst>
                <a:path extrusionOk="0" h="1327" w="884">
                  <a:moveTo>
                    <a:pt x="703" y="0"/>
                  </a:moveTo>
                  <a:lnTo>
                    <a:pt x="234" y="779"/>
                  </a:lnTo>
                  <a:cubicBezTo>
                    <a:pt x="234" y="779"/>
                    <a:pt x="1" y="1326"/>
                    <a:pt x="262" y="1326"/>
                  </a:cubicBezTo>
                  <a:cubicBezTo>
                    <a:pt x="291" y="1326"/>
                    <a:pt x="327" y="1319"/>
                    <a:pt x="370" y="1304"/>
                  </a:cubicBezTo>
                  <a:lnTo>
                    <a:pt x="823" y="637"/>
                  </a:lnTo>
                  <a:cubicBezTo>
                    <a:pt x="823" y="637"/>
                    <a:pt x="884" y="283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83"/>
            <p:cNvSpPr/>
            <p:nvPr/>
          </p:nvSpPr>
          <p:spPr>
            <a:xfrm>
              <a:off x="3272244" y="3329086"/>
              <a:ext cx="473713" cy="138246"/>
            </a:xfrm>
            <a:custGeom>
              <a:rect b="b" l="l" r="r" t="t"/>
              <a:pathLst>
                <a:path extrusionOk="0" h="1655" w="5671">
                  <a:moveTo>
                    <a:pt x="1263" y="1"/>
                  </a:moveTo>
                  <a:cubicBezTo>
                    <a:pt x="916" y="1"/>
                    <a:pt x="1" y="820"/>
                    <a:pt x="1" y="1167"/>
                  </a:cubicBezTo>
                  <a:lnTo>
                    <a:pt x="273" y="1021"/>
                  </a:lnTo>
                  <a:cubicBezTo>
                    <a:pt x="273" y="1368"/>
                    <a:pt x="559" y="1654"/>
                    <a:pt x="902" y="1654"/>
                  </a:cubicBezTo>
                  <a:lnTo>
                    <a:pt x="4972" y="1654"/>
                  </a:lnTo>
                  <a:cubicBezTo>
                    <a:pt x="5268" y="1507"/>
                    <a:pt x="5271" y="1378"/>
                    <a:pt x="5448" y="1062"/>
                  </a:cubicBezTo>
                  <a:lnTo>
                    <a:pt x="5580" y="800"/>
                  </a:lnTo>
                  <a:cubicBezTo>
                    <a:pt x="5581" y="800"/>
                    <a:pt x="5582" y="801"/>
                    <a:pt x="5582" y="801"/>
                  </a:cubicBezTo>
                  <a:cubicBezTo>
                    <a:pt x="5623" y="801"/>
                    <a:pt x="5670" y="1"/>
                    <a:pt x="5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83"/>
            <p:cNvSpPr/>
            <p:nvPr/>
          </p:nvSpPr>
          <p:spPr>
            <a:xfrm>
              <a:off x="3272244" y="3402427"/>
              <a:ext cx="432949" cy="64905"/>
            </a:xfrm>
            <a:custGeom>
              <a:rect b="b" l="l" r="r" t="t"/>
              <a:pathLst>
                <a:path extrusionOk="0" h="777" w="5183">
                  <a:moveTo>
                    <a:pt x="389" y="0"/>
                  </a:moveTo>
                  <a:cubicBezTo>
                    <a:pt x="175" y="0"/>
                    <a:pt x="1" y="173"/>
                    <a:pt x="1" y="388"/>
                  </a:cubicBezTo>
                  <a:cubicBezTo>
                    <a:pt x="1" y="602"/>
                    <a:pt x="175" y="776"/>
                    <a:pt x="389" y="776"/>
                  </a:cubicBezTo>
                  <a:lnTo>
                    <a:pt x="4941" y="776"/>
                  </a:lnTo>
                  <a:cubicBezTo>
                    <a:pt x="5156" y="776"/>
                    <a:pt x="5183" y="582"/>
                    <a:pt x="4975" y="503"/>
                  </a:cubicBezTo>
                  <a:lnTo>
                    <a:pt x="5118" y="388"/>
                  </a:lnTo>
                  <a:cubicBezTo>
                    <a:pt x="5118" y="173"/>
                    <a:pt x="5156" y="0"/>
                    <a:pt x="4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3"/>
            <p:cNvSpPr/>
            <p:nvPr/>
          </p:nvSpPr>
          <p:spPr>
            <a:xfrm>
              <a:off x="3671279" y="3335267"/>
              <a:ext cx="74010" cy="110764"/>
            </a:xfrm>
            <a:custGeom>
              <a:rect b="b" l="l" r="r" t="t"/>
              <a:pathLst>
                <a:path extrusionOk="0" h="1326" w="886">
                  <a:moveTo>
                    <a:pt x="705" y="1"/>
                  </a:moveTo>
                  <a:lnTo>
                    <a:pt x="236" y="780"/>
                  </a:lnTo>
                  <a:cubicBezTo>
                    <a:pt x="236" y="780"/>
                    <a:pt x="1" y="1326"/>
                    <a:pt x="267" y="1326"/>
                  </a:cubicBezTo>
                  <a:cubicBezTo>
                    <a:pt x="296" y="1326"/>
                    <a:pt x="332" y="1319"/>
                    <a:pt x="375" y="1304"/>
                  </a:cubicBezTo>
                  <a:lnTo>
                    <a:pt x="828" y="637"/>
                  </a:lnTo>
                  <a:cubicBezTo>
                    <a:pt x="828" y="637"/>
                    <a:pt x="885" y="280"/>
                    <a:pt x="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83"/>
            <p:cNvSpPr/>
            <p:nvPr/>
          </p:nvSpPr>
          <p:spPr>
            <a:xfrm>
              <a:off x="1634087" y="3118584"/>
              <a:ext cx="273318" cy="404381"/>
            </a:xfrm>
            <a:custGeom>
              <a:rect b="b" l="l" r="r" t="t"/>
              <a:pathLst>
                <a:path extrusionOk="0" h="4841" w="3272">
                  <a:moveTo>
                    <a:pt x="1904" y="1"/>
                  </a:moveTo>
                  <a:cubicBezTo>
                    <a:pt x="1345" y="1"/>
                    <a:pt x="782" y="64"/>
                    <a:pt x="225" y="128"/>
                  </a:cubicBezTo>
                  <a:cubicBezTo>
                    <a:pt x="161" y="135"/>
                    <a:pt x="86" y="148"/>
                    <a:pt x="46" y="200"/>
                  </a:cubicBezTo>
                  <a:cubicBezTo>
                    <a:pt x="1" y="251"/>
                    <a:pt x="5" y="326"/>
                    <a:pt x="11" y="393"/>
                  </a:cubicBezTo>
                  <a:cubicBezTo>
                    <a:pt x="148" y="1871"/>
                    <a:pt x="352" y="3344"/>
                    <a:pt x="627" y="4800"/>
                  </a:cubicBezTo>
                  <a:lnTo>
                    <a:pt x="699" y="4793"/>
                  </a:lnTo>
                  <a:cubicBezTo>
                    <a:pt x="1243" y="4807"/>
                    <a:pt x="1784" y="4823"/>
                    <a:pt x="2328" y="4840"/>
                  </a:cubicBezTo>
                  <a:cubicBezTo>
                    <a:pt x="2386" y="4840"/>
                    <a:pt x="2444" y="4840"/>
                    <a:pt x="2495" y="4813"/>
                  </a:cubicBezTo>
                  <a:cubicBezTo>
                    <a:pt x="2566" y="4766"/>
                    <a:pt x="2587" y="4671"/>
                    <a:pt x="2601" y="4586"/>
                  </a:cubicBezTo>
                  <a:cubicBezTo>
                    <a:pt x="2825" y="3160"/>
                    <a:pt x="3050" y="1731"/>
                    <a:pt x="3271" y="305"/>
                  </a:cubicBezTo>
                  <a:lnTo>
                    <a:pt x="3077" y="118"/>
                  </a:lnTo>
                  <a:cubicBezTo>
                    <a:pt x="2691" y="32"/>
                    <a:pt x="2299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83"/>
            <p:cNvSpPr/>
            <p:nvPr/>
          </p:nvSpPr>
          <p:spPr>
            <a:xfrm>
              <a:off x="1699827" y="3258584"/>
              <a:ext cx="123127" cy="116611"/>
            </a:xfrm>
            <a:custGeom>
              <a:rect b="b" l="l" r="r" t="t"/>
              <a:pathLst>
                <a:path extrusionOk="0" h="1396" w="1474">
                  <a:moveTo>
                    <a:pt x="823" y="0"/>
                  </a:moveTo>
                  <a:lnTo>
                    <a:pt x="847" y="61"/>
                  </a:lnTo>
                  <a:cubicBezTo>
                    <a:pt x="786" y="28"/>
                    <a:pt x="719" y="13"/>
                    <a:pt x="651" y="13"/>
                  </a:cubicBezTo>
                  <a:cubicBezTo>
                    <a:pt x="507" y="13"/>
                    <a:pt x="359" y="81"/>
                    <a:pt x="255" y="187"/>
                  </a:cubicBezTo>
                  <a:cubicBezTo>
                    <a:pt x="0" y="446"/>
                    <a:pt x="0" y="909"/>
                    <a:pt x="248" y="1174"/>
                  </a:cubicBezTo>
                  <a:cubicBezTo>
                    <a:pt x="387" y="1321"/>
                    <a:pt x="588" y="1396"/>
                    <a:pt x="788" y="1396"/>
                  </a:cubicBezTo>
                  <a:cubicBezTo>
                    <a:pt x="951" y="1396"/>
                    <a:pt x="1114" y="1346"/>
                    <a:pt x="1242" y="1245"/>
                  </a:cubicBezTo>
                  <a:cubicBezTo>
                    <a:pt x="1296" y="1201"/>
                    <a:pt x="1347" y="1151"/>
                    <a:pt x="1382" y="1090"/>
                  </a:cubicBezTo>
                  <a:cubicBezTo>
                    <a:pt x="1459" y="960"/>
                    <a:pt x="1473" y="796"/>
                    <a:pt x="1436" y="650"/>
                  </a:cubicBezTo>
                  <a:cubicBezTo>
                    <a:pt x="1398" y="501"/>
                    <a:pt x="1320" y="368"/>
                    <a:pt x="1225" y="253"/>
                  </a:cubicBezTo>
                  <a:cubicBezTo>
                    <a:pt x="1123" y="126"/>
                    <a:pt x="986" y="8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3"/>
            <p:cNvSpPr/>
            <p:nvPr/>
          </p:nvSpPr>
          <p:spPr>
            <a:xfrm>
              <a:off x="1638932" y="3215649"/>
              <a:ext cx="254774" cy="22721"/>
            </a:xfrm>
            <a:custGeom>
              <a:rect b="b" l="l" r="r" t="t"/>
              <a:pathLst>
                <a:path extrusionOk="0" h="272" w="3050">
                  <a:moveTo>
                    <a:pt x="873" y="1"/>
                  </a:moveTo>
                  <a:cubicBezTo>
                    <a:pt x="601" y="1"/>
                    <a:pt x="334" y="10"/>
                    <a:pt x="79" y="28"/>
                  </a:cubicBezTo>
                  <a:cubicBezTo>
                    <a:pt x="2" y="32"/>
                    <a:pt x="1" y="150"/>
                    <a:pt x="75" y="150"/>
                  </a:cubicBezTo>
                  <a:cubicBezTo>
                    <a:pt x="77" y="150"/>
                    <a:pt x="78" y="150"/>
                    <a:pt x="79" y="150"/>
                  </a:cubicBezTo>
                  <a:cubicBezTo>
                    <a:pt x="199" y="142"/>
                    <a:pt x="319" y="138"/>
                    <a:pt x="438" y="138"/>
                  </a:cubicBezTo>
                  <a:cubicBezTo>
                    <a:pt x="1173" y="138"/>
                    <a:pt x="1904" y="271"/>
                    <a:pt x="2634" y="271"/>
                  </a:cubicBezTo>
                  <a:cubicBezTo>
                    <a:pt x="2768" y="271"/>
                    <a:pt x="2902" y="267"/>
                    <a:pt x="3036" y="256"/>
                  </a:cubicBezTo>
                  <a:cubicBezTo>
                    <a:pt x="3046" y="256"/>
                    <a:pt x="3050" y="239"/>
                    <a:pt x="3039" y="236"/>
                  </a:cubicBezTo>
                  <a:cubicBezTo>
                    <a:pt x="2372" y="69"/>
                    <a:pt x="1604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83"/>
            <p:cNvSpPr/>
            <p:nvPr/>
          </p:nvSpPr>
          <p:spPr>
            <a:xfrm>
              <a:off x="1663073" y="3408859"/>
              <a:ext cx="201063" cy="14618"/>
            </a:xfrm>
            <a:custGeom>
              <a:rect b="b" l="l" r="r" t="t"/>
              <a:pathLst>
                <a:path extrusionOk="0" h="175" w="2407">
                  <a:moveTo>
                    <a:pt x="1189" y="0"/>
                  </a:moveTo>
                  <a:cubicBezTo>
                    <a:pt x="820" y="0"/>
                    <a:pt x="451" y="15"/>
                    <a:pt x="93" y="15"/>
                  </a:cubicBezTo>
                  <a:cubicBezTo>
                    <a:pt x="1" y="15"/>
                    <a:pt x="1" y="158"/>
                    <a:pt x="93" y="158"/>
                  </a:cubicBezTo>
                  <a:cubicBezTo>
                    <a:pt x="140" y="157"/>
                    <a:pt x="188" y="157"/>
                    <a:pt x="235" y="157"/>
                  </a:cubicBezTo>
                  <a:cubicBezTo>
                    <a:pt x="622" y="157"/>
                    <a:pt x="1017" y="175"/>
                    <a:pt x="1409" y="175"/>
                  </a:cubicBezTo>
                  <a:cubicBezTo>
                    <a:pt x="1742" y="175"/>
                    <a:pt x="2074" y="162"/>
                    <a:pt x="2397" y="114"/>
                  </a:cubicBezTo>
                  <a:cubicBezTo>
                    <a:pt x="2406" y="110"/>
                    <a:pt x="2406" y="96"/>
                    <a:pt x="2397" y="93"/>
                  </a:cubicBezTo>
                  <a:cubicBezTo>
                    <a:pt x="2005" y="18"/>
                    <a:pt x="1597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83"/>
            <p:cNvSpPr/>
            <p:nvPr/>
          </p:nvSpPr>
          <p:spPr>
            <a:xfrm>
              <a:off x="1624731" y="3063870"/>
              <a:ext cx="298295" cy="99320"/>
            </a:xfrm>
            <a:custGeom>
              <a:rect b="b" l="l" r="r" t="t"/>
              <a:pathLst>
                <a:path extrusionOk="0" h="1189" w="3571">
                  <a:moveTo>
                    <a:pt x="1509" y="0"/>
                  </a:moveTo>
                  <a:cubicBezTo>
                    <a:pt x="1204" y="0"/>
                    <a:pt x="909" y="47"/>
                    <a:pt x="657" y="147"/>
                  </a:cubicBezTo>
                  <a:cubicBezTo>
                    <a:pt x="331" y="277"/>
                    <a:pt x="1" y="538"/>
                    <a:pt x="1" y="889"/>
                  </a:cubicBezTo>
                  <a:cubicBezTo>
                    <a:pt x="1" y="943"/>
                    <a:pt x="11" y="1004"/>
                    <a:pt x="56" y="1039"/>
                  </a:cubicBezTo>
                  <a:cubicBezTo>
                    <a:pt x="89" y="1066"/>
                    <a:pt x="141" y="1069"/>
                    <a:pt x="185" y="1069"/>
                  </a:cubicBezTo>
                  <a:cubicBezTo>
                    <a:pt x="1314" y="1110"/>
                    <a:pt x="2352" y="1147"/>
                    <a:pt x="3481" y="1188"/>
                  </a:cubicBezTo>
                  <a:lnTo>
                    <a:pt x="3570" y="1114"/>
                  </a:lnTo>
                  <a:cubicBezTo>
                    <a:pt x="3490" y="447"/>
                    <a:pt x="2455" y="0"/>
                    <a:pt x="1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8" name="Google Shape;1248;p83"/>
          <p:cNvSpPr txBox="1"/>
          <p:nvPr/>
        </p:nvSpPr>
        <p:spPr>
          <a:xfrm>
            <a:off x="3436825" y="1259400"/>
            <a:ext cx="499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Lato"/>
                <a:ea typeface="Lato"/>
                <a:cs typeface="Lato"/>
                <a:sym typeface="Lato"/>
              </a:rPr>
              <a:t>We appreciate all you do in supporting students as they grow to be leaders and own their learning! </a:t>
            </a:r>
            <a:endParaRPr sz="3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9" name="Google Shape;124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83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7"/>
          <p:cNvSpPr/>
          <p:nvPr/>
        </p:nvSpPr>
        <p:spPr>
          <a:xfrm>
            <a:off x="-25" y="4272475"/>
            <a:ext cx="9143989" cy="860614"/>
          </a:xfrm>
          <a:custGeom>
            <a:rect b="b" l="l" r="r" t="t"/>
            <a:pathLst>
              <a:path extrusionOk="0" h="11820" w="69963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57"/>
          <p:cNvSpPr/>
          <p:nvPr/>
        </p:nvSpPr>
        <p:spPr>
          <a:xfrm>
            <a:off x="-509775" y="1203475"/>
            <a:ext cx="7973125" cy="1577100"/>
          </a:xfrm>
          <a:custGeom>
            <a:rect b="b" l="l" r="r" t="t"/>
            <a:pathLst>
              <a:path extrusionOk="0" h="63084" w="318925">
                <a:moveTo>
                  <a:pt x="318925" y="63084"/>
                </a:moveTo>
                <a:cubicBezTo>
                  <a:pt x="310560" y="58895"/>
                  <a:pt x="300243" y="61809"/>
                  <a:pt x="290888" y="61809"/>
                </a:cubicBezTo>
                <a:cubicBezTo>
                  <a:pt x="269350" y="61809"/>
                  <a:pt x="246527" y="64073"/>
                  <a:pt x="226529" y="56074"/>
                </a:cubicBezTo>
                <a:cubicBezTo>
                  <a:pt x="196561" y="44087"/>
                  <a:pt x="172265" y="19843"/>
                  <a:pt x="141780" y="9239"/>
                </a:cubicBezTo>
                <a:cubicBezTo>
                  <a:pt x="118228" y="1047"/>
                  <a:pt x="92481" y="0"/>
                  <a:pt x="67545" y="0"/>
                </a:cubicBezTo>
                <a:cubicBezTo>
                  <a:pt x="49876" y="0"/>
                  <a:pt x="31982" y="3116"/>
                  <a:pt x="15293" y="8921"/>
                </a:cubicBezTo>
                <a:cubicBezTo>
                  <a:pt x="10278" y="10666"/>
                  <a:pt x="4419" y="10437"/>
                  <a:pt x="0" y="13381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764" name="Google Shape;764;p57"/>
          <p:cNvSpPr txBox="1"/>
          <p:nvPr>
            <p:ph idx="2" type="title"/>
          </p:nvPr>
        </p:nvSpPr>
        <p:spPr>
          <a:xfrm>
            <a:off x="1408350" y="2166830"/>
            <a:ext cx="6327300" cy="11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</a:t>
            </a:r>
            <a:endParaRPr/>
          </a:p>
        </p:txBody>
      </p:sp>
      <p:sp>
        <p:nvSpPr>
          <p:cNvPr id="765" name="Google Shape;765;p57"/>
          <p:cNvSpPr txBox="1"/>
          <p:nvPr>
            <p:ph type="title"/>
          </p:nvPr>
        </p:nvSpPr>
        <p:spPr>
          <a:xfrm>
            <a:off x="3618150" y="1339025"/>
            <a:ext cx="19077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66" name="Google Shape;766;p57"/>
          <p:cNvSpPr txBox="1"/>
          <p:nvPr>
            <p:ph idx="1" type="subTitle"/>
          </p:nvPr>
        </p:nvSpPr>
        <p:spPr>
          <a:xfrm>
            <a:off x="2530550" y="3156825"/>
            <a:ext cx="4201800" cy="894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How can we consider all aspects of our classrooms to help foster the skills </a:t>
            </a:r>
            <a:r>
              <a:rPr b="1" lang="en" sz="1500">
                <a:solidFill>
                  <a:schemeClr val="dk1"/>
                </a:solidFill>
              </a:rPr>
              <a:t>students</a:t>
            </a:r>
            <a:r>
              <a:rPr b="1" lang="en" sz="1500">
                <a:solidFill>
                  <a:schemeClr val="dk1"/>
                </a:solidFill>
              </a:rPr>
              <a:t> are already demonstrating in MicroSociety?</a:t>
            </a:r>
            <a:endParaRPr b="1" sz="1500">
              <a:solidFill>
                <a:schemeClr val="dk1"/>
              </a:solidFill>
            </a:endParaRPr>
          </a:p>
        </p:txBody>
      </p:sp>
      <p:grpSp>
        <p:nvGrpSpPr>
          <p:cNvPr id="767" name="Google Shape;767;p57"/>
          <p:cNvGrpSpPr/>
          <p:nvPr/>
        </p:nvGrpSpPr>
        <p:grpSpPr>
          <a:xfrm>
            <a:off x="350475" y="2036225"/>
            <a:ext cx="2007300" cy="2795175"/>
            <a:chOff x="350475" y="2036225"/>
            <a:chExt cx="2007300" cy="2795175"/>
          </a:xfrm>
        </p:grpSpPr>
        <p:sp>
          <p:nvSpPr>
            <p:cNvPr id="768" name="Google Shape;768;p57"/>
            <p:cNvSpPr/>
            <p:nvPr/>
          </p:nvSpPr>
          <p:spPr>
            <a:xfrm>
              <a:off x="350475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1364690" y="3474904"/>
              <a:ext cx="113085" cy="1167922"/>
            </a:xfrm>
            <a:custGeom>
              <a:rect b="b" l="l" r="r" t="t"/>
              <a:pathLst>
                <a:path extrusionOk="0" h="18146" w="1757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1317835" y="4561267"/>
              <a:ext cx="394671" cy="174615"/>
            </a:xfrm>
            <a:custGeom>
              <a:rect b="b" l="l" r="r" t="t"/>
              <a:pathLst>
                <a:path extrusionOk="0" h="2713" w="6132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1341520" y="4707111"/>
              <a:ext cx="315376" cy="30315"/>
            </a:xfrm>
            <a:custGeom>
              <a:rect b="b" l="l" r="r" t="t"/>
              <a:pathLst>
                <a:path extrusionOk="0" h="471" w="4900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1513623" y="4630971"/>
              <a:ext cx="134067" cy="76205"/>
            </a:xfrm>
            <a:custGeom>
              <a:rect b="b" l="l" r="r" t="t"/>
              <a:pathLst>
                <a:path extrusionOk="0" h="1184" w="2083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1376275" y="4623891"/>
              <a:ext cx="55287" cy="48465"/>
            </a:xfrm>
            <a:custGeom>
              <a:rect b="b" l="l" r="r" t="t"/>
              <a:pathLst>
                <a:path extrusionOk="0" h="753" w="859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1130156" y="3474904"/>
              <a:ext cx="121388" cy="1133295"/>
            </a:xfrm>
            <a:custGeom>
              <a:rect b="b" l="l" r="r" t="t"/>
              <a:pathLst>
                <a:path extrusionOk="0" h="17608" w="1886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1097139" y="4561074"/>
              <a:ext cx="391131" cy="174809"/>
            </a:xfrm>
            <a:custGeom>
              <a:rect b="b" l="l" r="r" t="t"/>
              <a:pathLst>
                <a:path extrusionOk="0" h="2716" w="6077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7"/>
            <p:cNvSpPr/>
            <p:nvPr/>
          </p:nvSpPr>
          <p:spPr>
            <a:xfrm>
              <a:off x="1121853" y="4706467"/>
              <a:ext cx="314733" cy="30958"/>
            </a:xfrm>
            <a:custGeom>
              <a:rect b="b" l="l" r="r" t="t"/>
              <a:pathLst>
                <a:path extrusionOk="0" h="481" w="4890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7"/>
            <p:cNvSpPr/>
            <p:nvPr/>
          </p:nvSpPr>
          <p:spPr>
            <a:xfrm>
              <a:off x="1287198" y="4633609"/>
              <a:ext cx="140182" cy="73373"/>
            </a:xfrm>
            <a:custGeom>
              <a:rect b="b" l="l" r="r" t="t"/>
              <a:pathLst>
                <a:path extrusionOk="0" h="1140" w="2178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1156480" y="4623698"/>
              <a:ext cx="55223" cy="48465"/>
            </a:xfrm>
            <a:custGeom>
              <a:rect b="b" l="l" r="r" t="t"/>
              <a:pathLst>
                <a:path extrusionOk="0" h="753" w="858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 flipH="1">
              <a:off x="1249550" y="2647855"/>
              <a:ext cx="119843" cy="249019"/>
            </a:xfrm>
            <a:custGeom>
              <a:rect b="b" l="l" r="r" t="t"/>
              <a:pathLst>
                <a:path extrusionOk="0" h="3869" w="1862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1250834" y="2670832"/>
              <a:ext cx="119843" cy="112377"/>
            </a:xfrm>
            <a:custGeom>
              <a:rect b="b" l="l" r="r" t="t"/>
              <a:pathLst>
                <a:path extrusionOk="0" h="1746" w="1862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1019583" y="2830450"/>
              <a:ext cx="581065" cy="824741"/>
            </a:xfrm>
            <a:custGeom>
              <a:rect b="b" l="l" r="r" t="t"/>
              <a:pathLst>
                <a:path extrusionOk="0" h="12814" w="9028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1095143" y="3552203"/>
              <a:ext cx="414366" cy="484263"/>
            </a:xfrm>
            <a:custGeom>
              <a:rect b="b" l="l" r="r" t="t"/>
              <a:pathLst>
                <a:path extrusionOk="0" h="7524" w="6438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1089673" y="4002671"/>
              <a:ext cx="199331" cy="56317"/>
            </a:xfrm>
            <a:custGeom>
              <a:rect b="b" l="l" r="r" t="t"/>
              <a:pathLst>
                <a:path extrusionOk="0" h="875" w="3097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1321825" y="4002671"/>
              <a:ext cx="195147" cy="56317"/>
            </a:xfrm>
            <a:custGeom>
              <a:rect b="b" l="l" r="r" t="t"/>
              <a:pathLst>
                <a:path extrusionOk="0" h="875" w="3032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1017008" y="2830450"/>
              <a:ext cx="582288" cy="842248"/>
            </a:xfrm>
            <a:custGeom>
              <a:rect b="b" l="l" r="r" t="t"/>
              <a:pathLst>
                <a:path extrusionOk="0" h="13086" w="9047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7"/>
            <p:cNvSpPr/>
            <p:nvPr/>
          </p:nvSpPr>
          <p:spPr>
            <a:xfrm>
              <a:off x="1132795" y="2916115"/>
              <a:ext cx="565682" cy="489026"/>
            </a:xfrm>
            <a:custGeom>
              <a:rect b="b" l="l" r="r" t="t"/>
              <a:pathLst>
                <a:path extrusionOk="0" h="7598" w="8789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7"/>
            <p:cNvSpPr/>
            <p:nvPr/>
          </p:nvSpPr>
          <p:spPr>
            <a:xfrm>
              <a:off x="897875" y="2916051"/>
              <a:ext cx="646457" cy="508335"/>
            </a:xfrm>
            <a:custGeom>
              <a:rect b="b" l="l" r="r" t="t"/>
              <a:pathLst>
                <a:path extrusionOk="0" h="7898" w="10044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914738" y="2883548"/>
              <a:ext cx="244449" cy="323872"/>
            </a:xfrm>
            <a:custGeom>
              <a:rect b="b" l="l" r="r" t="t"/>
              <a:pathLst>
                <a:path extrusionOk="0" h="5032" w="3798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1446429" y="2881810"/>
              <a:ext cx="246380" cy="328442"/>
            </a:xfrm>
            <a:custGeom>
              <a:rect b="b" l="l" r="r" t="t"/>
              <a:pathLst>
                <a:path extrusionOk="0" h="5103" w="3828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 flipH="1">
              <a:off x="1454284" y="2516943"/>
              <a:ext cx="134518" cy="125957"/>
            </a:xfrm>
            <a:custGeom>
              <a:rect b="b" l="l" r="r" t="t"/>
              <a:pathLst>
                <a:path extrusionOk="0" h="1957" w="2090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 flipH="1">
              <a:off x="1034968" y="2515785"/>
              <a:ext cx="134518" cy="126022"/>
            </a:xfrm>
            <a:custGeom>
              <a:rect b="b" l="l" r="r" t="t"/>
              <a:pathLst>
                <a:path extrusionOk="0" h="1958" w="2090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 flipH="1">
              <a:off x="1087032" y="2115004"/>
              <a:ext cx="456845" cy="613954"/>
            </a:xfrm>
            <a:custGeom>
              <a:rect b="b" l="l" r="r" t="t"/>
              <a:pathLst>
                <a:path extrusionOk="0" h="9539" w="7098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 flipH="1">
              <a:off x="1072878" y="2563734"/>
              <a:ext cx="40291" cy="56446"/>
            </a:xfrm>
            <a:custGeom>
              <a:rect b="b" l="l" r="r" t="t"/>
              <a:pathLst>
                <a:path extrusionOk="0" h="877" w="626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7"/>
            <p:cNvSpPr/>
            <p:nvPr/>
          </p:nvSpPr>
          <p:spPr>
            <a:xfrm flipH="1">
              <a:off x="1421203" y="2483797"/>
              <a:ext cx="47628" cy="48980"/>
            </a:xfrm>
            <a:custGeom>
              <a:rect b="b" l="l" r="r" t="t"/>
              <a:pathLst>
                <a:path extrusionOk="0" h="761" w="740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 flipH="1">
              <a:off x="1234683" y="2483153"/>
              <a:ext cx="47757" cy="48915"/>
            </a:xfrm>
            <a:custGeom>
              <a:rect b="b" l="l" r="r" t="t"/>
              <a:pathLst>
                <a:path extrusionOk="0" h="760" w="742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 flipH="1" rot="-10340898">
              <a:off x="1311080" y="2573259"/>
              <a:ext cx="40356" cy="33469"/>
            </a:xfrm>
            <a:custGeom>
              <a:rect b="b" l="l" r="r" t="t"/>
              <a:pathLst>
                <a:path extrusionOk="0" h="520" w="627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 flipH="1">
              <a:off x="1223934" y="2412935"/>
              <a:ext cx="66615" cy="20145"/>
            </a:xfrm>
            <a:custGeom>
              <a:rect b="b" l="l" r="r" t="t"/>
              <a:pathLst>
                <a:path extrusionOk="0" h="313" w="1035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 flipH="1">
              <a:off x="1415475" y="2427287"/>
              <a:ext cx="66680" cy="28770"/>
            </a:xfrm>
            <a:custGeom>
              <a:rect b="b" l="l" r="r" t="t"/>
              <a:pathLst>
                <a:path extrusionOk="0" h="447" w="1036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 flipH="1">
              <a:off x="1349376" y="2424713"/>
              <a:ext cx="25938" cy="123769"/>
            </a:xfrm>
            <a:custGeom>
              <a:rect b="b" l="l" r="r" t="t"/>
              <a:pathLst>
                <a:path extrusionOk="0" h="1923" w="403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 flipH="1">
              <a:off x="1064698" y="2036225"/>
              <a:ext cx="494948" cy="486001"/>
            </a:xfrm>
            <a:custGeom>
              <a:rect b="b" l="l" r="r" t="t"/>
              <a:pathLst>
                <a:path extrusionOk="0" h="7551" w="7690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1460202" y="3201946"/>
              <a:ext cx="122031" cy="100019"/>
            </a:xfrm>
            <a:custGeom>
              <a:rect b="b" l="l" r="r" t="t"/>
              <a:pathLst>
                <a:path extrusionOk="0" h="1554" w="1896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1078281" y="3217972"/>
              <a:ext cx="133874" cy="102916"/>
            </a:xfrm>
            <a:custGeom>
              <a:rect b="b" l="l" r="r" t="t"/>
              <a:pathLst>
                <a:path extrusionOk="0" h="1599" w="2080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1154099" y="3282591"/>
              <a:ext cx="151831" cy="41771"/>
            </a:xfrm>
            <a:custGeom>
              <a:rect b="b" l="l" r="r" t="t"/>
              <a:pathLst>
                <a:path extrusionOk="0" h="649" w="2359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1318478" y="3306855"/>
              <a:ext cx="162193" cy="72215"/>
            </a:xfrm>
            <a:custGeom>
              <a:rect b="b" l="l" r="r" t="t"/>
              <a:pathLst>
                <a:path extrusionOk="0" h="1122" w="2520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1517613" y="3227240"/>
              <a:ext cx="42029" cy="7337"/>
            </a:xfrm>
            <a:custGeom>
              <a:rect b="b" l="l" r="r" t="t"/>
              <a:pathLst>
                <a:path extrusionOk="0" h="114" w="653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7"/>
          <p:cNvGrpSpPr/>
          <p:nvPr/>
        </p:nvGrpSpPr>
        <p:grpSpPr>
          <a:xfrm flipH="1" rot="-1443738">
            <a:off x="7496233" y="2367972"/>
            <a:ext cx="673302" cy="678737"/>
            <a:chOff x="4566208" y="2132179"/>
            <a:chExt cx="1190999" cy="1200614"/>
          </a:xfrm>
        </p:grpSpPr>
        <p:sp>
          <p:nvSpPr>
            <p:cNvPr id="807" name="Google Shape;807;p57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rect b="b" l="l" r="r" t="t"/>
              <a:pathLst>
                <a:path extrusionOk="0" h="9443" w="6952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rect b="b" l="l" r="r" t="t"/>
              <a:pathLst>
                <a:path extrusionOk="0" h="4226" w="8572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rect b="b" l="l" r="r" t="t"/>
              <a:pathLst>
                <a:path extrusionOk="0" h="4900" w="1056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rect b="b" l="l" r="r" t="t"/>
              <a:pathLst>
                <a:path extrusionOk="0" h="5432" w="7546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57"/>
          <p:cNvGrpSpPr/>
          <p:nvPr/>
        </p:nvGrpSpPr>
        <p:grpSpPr>
          <a:xfrm>
            <a:off x="5981625" y="1844100"/>
            <a:ext cx="1682340" cy="669750"/>
            <a:chOff x="5981625" y="1844100"/>
            <a:chExt cx="1682340" cy="669750"/>
          </a:xfrm>
        </p:grpSpPr>
        <p:sp>
          <p:nvSpPr>
            <p:cNvPr id="812" name="Google Shape;812;p57"/>
            <p:cNvSpPr/>
            <p:nvPr/>
          </p:nvSpPr>
          <p:spPr>
            <a:xfrm>
              <a:off x="5981625" y="1844100"/>
              <a:ext cx="1682340" cy="578084"/>
            </a:xfrm>
            <a:custGeom>
              <a:rect b="b" l="l" r="r" t="t"/>
              <a:pathLst>
                <a:path extrusionOk="0" h="3519" w="10241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3" name="Google Shape;813;p57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814" name="Google Shape;814;p57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rect b="b" l="l" r="r" t="t"/>
                <a:pathLst>
                  <a:path extrusionOk="0" h="1845" w="8626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57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rect b="b" l="l" r="r" t="t"/>
                <a:pathLst>
                  <a:path extrusionOk="0" h="2471" w="7956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6" name="Google Shape;816;p57"/>
          <p:cNvSpPr/>
          <p:nvPr/>
        </p:nvSpPr>
        <p:spPr>
          <a:xfrm rot="10800000">
            <a:off x="7564852" y="3922479"/>
            <a:ext cx="1579980" cy="1217639"/>
          </a:xfrm>
          <a:custGeom>
            <a:rect b="b" l="l" r="r" t="t"/>
            <a:pathLst>
              <a:path extrusionOk="0" h="39005" w="50612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7" name="Google Shape;8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57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8"/>
          <p:cNvSpPr txBox="1"/>
          <p:nvPr>
            <p:ph type="title"/>
          </p:nvPr>
        </p:nvSpPr>
        <p:spPr>
          <a:xfrm>
            <a:off x="713850" y="317800"/>
            <a:ext cx="7913700" cy="6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Let’s talk strategies!</a:t>
            </a:r>
            <a:endParaRPr sz="3300"/>
          </a:p>
        </p:txBody>
      </p:sp>
      <p:graphicFrame>
        <p:nvGraphicFramePr>
          <p:cNvPr id="824" name="Google Shape;824;p58"/>
          <p:cNvGraphicFramePr/>
          <p:nvPr/>
        </p:nvGraphicFramePr>
        <p:xfrm>
          <a:off x="713850" y="12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{A326DBDD-5BAB-4216-809E-D4DA23D867F6}</a:tableStyleId>
              </a:tblPr>
              <a:tblGrid>
                <a:gridCol w="2048425"/>
              </a:tblGrid>
              <a:tr h="73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Classroom Structures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can we set up different classroom systems and routines to empower students?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25" name="Google Shape;825;p58"/>
          <p:cNvGrpSpPr/>
          <p:nvPr/>
        </p:nvGrpSpPr>
        <p:grpSpPr>
          <a:xfrm>
            <a:off x="1393182" y="2213748"/>
            <a:ext cx="689769" cy="716002"/>
            <a:chOff x="1749879" y="1970906"/>
            <a:chExt cx="364436" cy="364174"/>
          </a:xfrm>
        </p:grpSpPr>
        <p:sp>
          <p:nvSpPr>
            <p:cNvPr id="826" name="Google Shape;826;p58"/>
            <p:cNvSpPr/>
            <p:nvPr/>
          </p:nvSpPr>
          <p:spPr>
            <a:xfrm>
              <a:off x="1750141" y="1970906"/>
              <a:ext cx="276124" cy="181982"/>
            </a:xfrm>
            <a:custGeom>
              <a:rect b="b" l="l" r="r" t="t"/>
              <a:pathLst>
                <a:path extrusionOk="0" h="6930" w="10515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8"/>
            <p:cNvSpPr/>
            <p:nvPr/>
          </p:nvSpPr>
          <p:spPr>
            <a:xfrm>
              <a:off x="1932097" y="1970906"/>
              <a:ext cx="182218" cy="275966"/>
            </a:xfrm>
            <a:custGeom>
              <a:rect b="b" l="l" r="r" t="t"/>
              <a:pathLst>
                <a:path extrusionOk="0" h="10509" w="6939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8"/>
            <p:cNvSpPr/>
            <p:nvPr/>
          </p:nvSpPr>
          <p:spPr>
            <a:xfrm>
              <a:off x="1838086" y="2152862"/>
              <a:ext cx="276229" cy="182218"/>
            </a:xfrm>
            <a:custGeom>
              <a:rect b="b" l="l" r="r" t="t"/>
              <a:pathLst>
                <a:path extrusionOk="0" h="6939" w="10519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8"/>
            <p:cNvSpPr/>
            <p:nvPr/>
          </p:nvSpPr>
          <p:spPr>
            <a:xfrm>
              <a:off x="1749879" y="2058877"/>
              <a:ext cx="182244" cy="276203"/>
            </a:xfrm>
            <a:custGeom>
              <a:rect b="b" l="l" r="r" t="t"/>
              <a:pathLst>
                <a:path extrusionOk="0" h="10518" w="694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8"/>
            <p:cNvSpPr/>
            <p:nvPr/>
          </p:nvSpPr>
          <p:spPr>
            <a:xfrm>
              <a:off x="1750141" y="2152862"/>
              <a:ext cx="41228" cy="182218"/>
            </a:xfrm>
            <a:custGeom>
              <a:rect b="b" l="l" r="r" t="t"/>
              <a:pathLst>
                <a:path extrusionOk="0" h="6939" w="157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8"/>
            <p:cNvSpPr/>
            <p:nvPr/>
          </p:nvSpPr>
          <p:spPr>
            <a:xfrm>
              <a:off x="1796832" y="2059035"/>
              <a:ext cx="50340" cy="93853"/>
            </a:xfrm>
            <a:custGeom>
              <a:rect b="b" l="l" r="r" t="t"/>
              <a:pathLst>
                <a:path extrusionOk="0" h="3574" w="1917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8"/>
            <p:cNvSpPr/>
            <p:nvPr/>
          </p:nvSpPr>
          <p:spPr>
            <a:xfrm>
              <a:off x="1750141" y="1970906"/>
              <a:ext cx="41228" cy="181982"/>
            </a:xfrm>
            <a:custGeom>
              <a:rect b="b" l="l" r="r" t="t"/>
              <a:pathLst>
                <a:path extrusionOk="0" h="6930" w="157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8"/>
            <p:cNvSpPr/>
            <p:nvPr/>
          </p:nvSpPr>
          <p:spPr>
            <a:xfrm>
              <a:off x="1999953" y="2029518"/>
              <a:ext cx="41990" cy="64678"/>
            </a:xfrm>
            <a:custGeom>
              <a:rect b="b" l="l" r="r" t="t"/>
              <a:pathLst>
                <a:path extrusionOk="0" h="2463" w="1599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8"/>
            <p:cNvSpPr/>
            <p:nvPr/>
          </p:nvSpPr>
          <p:spPr>
            <a:xfrm>
              <a:off x="1932097" y="1970906"/>
              <a:ext cx="23634" cy="76443"/>
            </a:xfrm>
            <a:custGeom>
              <a:rect b="b" l="l" r="r" t="t"/>
              <a:pathLst>
                <a:path extrusionOk="0" h="2911" w="90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8"/>
            <p:cNvSpPr/>
            <p:nvPr/>
          </p:nvSpPr>
          <p:spPr>
            <a:xfrm>
              <a:off x="1932097" y="2076708"/>
              <a:ext cx="23634" cy="76180"/>
            </a:xfrm>
            <a:custGeom>
              <a:rect b="b" l="l" r="r" t="t"/>
              <a:pathLst>
                <a:path extrusionOk="0" h="2901" w="90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8"/>
            <p:cNvSpPr/>
            <p:nvPr/>
          </p:nvSpPr>
          <p:spPr>
            <a:xfrm>
              <a:off x="1981860" y="2152862"/>
              <a:ext cx="47268" cy="94011"/>
            </a:xfrm>
            <a:custGeom>
              <a:rect b="b" l="l" r="r" t="t"/>
              <a:pathLst>
                <a:path extrusionOk="0" h="3580" w="180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8"/>
            <p:cNvSpPr/>
            <p:nvPr/>
          </p:nvSpPr>
          <p:spPr>
            <a:xfrm>
              <a:off x="1920542" y="2152862"/>
              <a:ext cx="23398" cy="76417"/>
            </a:xfrm>
            <a:custGeom>
              <a:rect b="b" l="l" r="r" t="t"/>
              <a:pathLst>
                <a:path extrusionOk="0" h="2910" w="891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8"/>
            <p:cNvSpPr/>
            <p:nvPr/>
          </p:nvSpPr>
          <p:spPr>
            <a:xfrm>
              <a:off x="1834068" y="2211605"/>
              <a:ext cx="42252" cy="64888"/>
            </a:xfrm>
            <a:custGeom>
              <a:rect b="b" l="l" r="r" t="t"/>
              <a:pathLst>
                <a:path extrusionOk="0" h="2471" w="1609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8"/>
            <p:cNvSpPr/>
            <p:nvPr/>
          </p:nvSpPr>
          <p:spPr>
            <a:xfrm>
              <a:off x="1920542" y="2258663"/>
              <a:ext cx="29175" cy="76417"/>
            </a:xfrm>
            <a:custGeom>
              <a:rect b="b" l="l" r="r" t="t"/>
              <a:pathLst>
                <a:path extrusionOk="0" h="2910" w="1111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840" name="Google Shape;840;p58"/>
          <p:cNvGraphicFramePr/>
          <p:nvPr/>
        </p:nvGraphicFramePr>
        <p:xfrm>
          <a:off x="3232038" y="12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{A326DBDD-5BAB-4216-809E-D4DA23D867F6}</a:tableStyleId>
              </a:tblPr>
              <a:tblGrid>
                <a:gridCol w="2048425"/>
              </a:tblGrid>
              <a:tr h="73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Lesson Structures</a:t>
                      </a:r>
                      <a:endParaRPr sz="2200">
                        <a:solidFill>
                          <a:schemeClr val="accent4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can we structure our lessons to provide opportunities for kids to own their learning?</a:t>
                      </a:r>
                      <a:endParaRPr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41" name="Google Shape;841;p58"/>
          <p:cNvGrpSpPr/>
          <p:nvPr/>
        </p:nvGrpSpPr>
        <p:grpSpPr>
          <a:xfrm>
            <a:off x="3869160" y="2213745"/>
            <a:ext cx="774182" cy="716008"/>
            <a:chOff x="3512070" y="1956222"/>
            <a:chExt cx="373983" cy="363622"/>
          </a:xfrm>
        </p:grpSpPr>
        <p:sp>
          <p:nvSpPr>
            <p:cNvPr id="842" name="Google Shape;842;p58"/>
            <p:cNvSpPr/>
            <p:nvPr/>
          </p:nvSpPr>
          <p:spPr>
            <a:xfrm>
              <a:off x="3547316" y="2232314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8"/>
            <p:cNvSpPr/>
            <p:nvPr/>
          </p:nvSpPr>
          <p:spPr>
            <a:xfrm>
              <a:off x="3548903" y="2232314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8"/>
            <p:cNvSpPr/>
            <p:nvPr/>
          </p:nvSpPr>
          <p:spPr>
            <a:xfrm>
              <a:off x="3515215" y="2198312"/>
              <a:ext cx="370524" cy="121217"/>
            </a:xfrm>
            <a:custGeom>
              <a:rect b="b" l="l" r="r" t="t"/>
              <a:pathLst>
                <a:path extrusionOk="0" h="8096" w="24747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8"/>
            <p:cNvSpPr/>
            <p:nvPr/>
          </p:nvSpPr>
          <p:spPr>
            <a:xfrm>
              <a:off x="3864628" y="2198626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8"/>
            <p:cNvSpPr/>
            <p:nvPr/>
          </p:nvSpPr>
          <p:spPr>
            <a:xfrm>
              <a:off x="3864628" y="2286141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8"/>
            <p:cNvSpPr/>
            <p:nvPr/>
          </p:nvSpPr>
          <p:spPr>
            <a:xfrm>
              <a:off x="3574401" y="2259070"/>
              <a:ext cx="52583" cy="52838"/>
            </a:xfrm>
            <a:custGeom>
              <a:rect b="b" l="l" r="r" t="t"/>
              <a:pathLst>
                <a:path extrusionOk="0" h="3529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8"/>
            <p:cNvSpPr/>
            <p:nvPr/>
          </p:nvSpPr>
          <p:spPr>
            <a:xfrm>
              <a:off x="3547316" y="1990239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8"/>
            <p:cNvSpPr/>
            <p:nvPr/>
          </p:nvSpPr>
          <p:spPr>
            <a:xfrm>
              <a:off x="3548903" y="1990239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8"/>
            <p:cNvSpPr/>
            <p:nvPr/>
          </p:nvSpPr>
          <p:spPr>
            <a:xfrm>
              <a:off x="3512070" y="1956222"/>
              <a:ext cx="373669" cy="121247"/>
            </a:xfrm>
            <a:custGeom>
              <a:rect b="b" l="l" r="r" t="t"/>
              <a:pathLst>
                <a:path extrusionOk="0" h="8098" w="24957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8"/>
            <p:cNvSpPr/>
            <p:nvPr/>
          </p:nvSpPr>
          <p:spPr>
            <a:xfrm>
              <a:off x="3864628" y="1956566"/>
              <a:ext cx="21426" cy="33688"/>
            </a:xfrm>
            <a:custGeom>
              <a:rect b="b" l="l" r="r" t="t"/>
              <a:pathLst>
                <a:path extrusionOk="0" h="2250" w="1431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8"/>
            <p:cNvSpPr/>
            <p:nvPr/>
          </p:nvSpPr>
          <p:spPr>
            <a:xfrm>
              <a:off x="3864628" y="2044065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8"/>
            <p:cNvSpPr/>
            <p:nvPr/>
          </p:nvSpPr>
          <p:spPr>
            <a:xfrm>
              <a:off x="3574401" y="2016995"/>
              <a:ext cx="52583" cy="52733"/>
            </a:xfrm>
            <a:custGeom>
              <a:rect b="b" l="l" r="r" t="t"/>
              <a:pathLst>
                <a:path extrusionOk="0" h="3522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8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8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8"/>
            <p:cNvSpPr/>
            <p:nvPr/>
          </p:nvSpPr>
          <p:spPr>
            <a:xfrm>
              <a:off x="3513642" y="2077439"/>
              <a:ext cx="370509" cy="120888"/>
            </a:xfrm>
            <a:custGeom>
              <a:rect b="b" l="l" r="r" t="t"/>
              <a:pathLst>
                <a:path extrusionOk="0" h="8074" w="24746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8"/>
            <p:cNvSpPr/>
            <p:nvPr/>
          </p:nvSpPr>
          <p:spPr>
            <a:xfrm>
              <a:off x="3806385" y="2077753"/>
              <a:ext cx="77767" cy="120888"/>
            </a:xfrm>
            <a:custGeom>
              <a:rect b="b" l="l" r="r" t="t"/>
              <a:pathLst>
                <a:path extrusionOk="0" h="8074" w="5194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8"/>
            <p:cNvSpPr/>
            <p:nvPr/>
          </p:nvSpPr>
          <p:spPr>
            <a:xfrm>
              <a:off x="3772397" y="2138182"/>
              <a:ext cx="52898" cy="52568"/>
            </a:xfrm>
            <a:custGeom>
              <a:rect b="b" l="l" r="r" t="t"/>
              <a:pathLst>
                <a:path extrusionOk="0" h="3511" w="3533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859" name="Google Shape;859;p58"/>
          <p:cNvGraphicFramePr/>
          <p:nvPr/>
        </p:nvGraphicFramePr>
        <p:xfrm>
          <a:off x="5750225" y="12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{A326DBDD-5BAB-4216-809E-D4DA23D867F6}</a:tableStyleId>
              </a:tblPr>
              <a:tblGrid>
                <a:gridCol w="2048425"/>
              </a:tblGrid>
              <a:tr h="73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accent4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Collaboration </a:t>
                      </a:r>
                      <a:r>
                        <a:rPr lang="en" sz="2200">
                          <a:solidFill>
                            <a:schemeClr val="accent4"/>
                          </a:solidFill>
                          <a:latin typeface="Black Han Sans"/>
                          <a:ea typeface="Black Han Sans"/>
                          <a:cs typeface="Black Han Sans"/>
                          <a:sym typeface="Black Han Sans"/>
                        </a:rPr>
                        <a:t>Structures</a:t>
                      </a:r>
                      <a:endParaRPr sz="2200">
                        <a:solidFill>
                          <a:schemeClr val="accent4"/>
                        </a:solidFill>
                        <a:latin typeface="Black Han Sans"/>
                        <a:ea typeface="Black Han Sans"/>
                        <a:cs typeface="Black Han Sans"/>
                        <a:sym typeface="Black Ha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can we facilitate students working together so they can practice curiosity, teamwork, and leadership?</a:t>
                      </a:r>
                      <a:endParaRPr>
                        <a:solidFill>
                          <a:schemeClr val="accent4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60" name="Google Shape;860;p58"/>
          <p:cNvGrpSpPr/>
          <p:nvPr/>
        </p:nvGrpSpPr>
        <p:grpSpPr>
          <a:xfrm>
            <a:off x="6332296" y="2112158"/>
            <a:ext cx="894296" cy="809614"/>
            <a:chOff x="3096571" y="1427533"/>
            <a:chExt cx="2956350" cy="2525309"/>
          </a:xfrm>
        </p:grpSpPr>
        <p:grpSp>
          <p:nvGrpSpPr>
            <p:cNvPr id="861" name="Google Shape;861;p58"/>
            <p:cNvGrpSpPr/>
            <p:nvPr/>
          </p:nvGrpSpPr>
          <p:grpSpPr>
            <a:xfrm>
              <a:off x="3185647" y="1427533"/>
              <a:ext cx="2772694" cy="2525309"/>
              <a:chOff x="4204684" y="2104422"/>
              <a:chExt cx="699822" cy="637382"/>
            </a:xfrm>
          </p:grpSpPr>
          <p:grpSp>
            <p:nvGrpSpPr>
              <p:cNvPr id="862" name="Google Shape;862;p58"/>
              <p:cNvGrpSpPr/>
              <p:nvPr/>
            </p:nvGrpSpPr>
            <p:grpSpPr>
              <a:xfrm>
                <a:off x="4204684" y="2430067"/>
                <a:ext cx="342957" cy="311738"/>
                <a:chOff x="4204684" y="2430067"/>
                <a:chExt cx="342957" cy="311738"/>
              </a:xfrm>
            </p:grpSpPr>
            <p:sp>
              <p:nvSpPr>
                <p:cNvPr id="863" name="Google Shape;863;p58"/>
                <p:cNvSpPr/>
                <p:nvPr/>
              </p:nvSpPr>
              <p:spPr>
                <a:xfrm>
                  <a:off x="4235882" y="2430067"/>
                  <a:ext cx="311759" cy="311738"/>
                </a:xfrm>
                <a:custGeom>
                  <a:rect b="b" l="l" r="r" t="t"/>
                  <a:pathLst>
                    <a:path extrusionOk="0" h="8384" w="8384">
                      <a:moveTo>
                        <a:pt x="1" y="0"/>
                      </a:moveTo>
                      <a:cubicBezTo>
                        <a:pt x="23" y="1056"/>
                        <a:pt x="239" y="2096"/>
                        <a:pt x="641" y="3073"/>
                      </a:cubicBezTo>
                      <a:cubicBezTo>
                        <a:pt x="676" y="3072"/>
                        <a:pt x="710" y="3070"/>
                        <a:pt x="745" y="3070"/>
                      </a:cubicBezTo>
                      <a:cubicBezTo>
                        <a:pt x="1419" y="3070"/>
                        <a:pt x="2047" y="3416"/>
                        <a:pt x="2406" y="3988"/>
                      </a:cubicBezTo>
                      <a:cubicBezTo>
                        <a:pt x="2766" y="4558"/>
                        <a:pt x="2808" y="5272"/>
                        <a:pt x="2516" y="5880"/>
                      </a:cubicBezTo>
                      <a:cubicBezTo>
                        <a:pt x="4076" y="7440"/>
                        <a:pt x="6179" y="8337"/>
                        <a:pt x="8384" y="8383"/>
                      </a:cubicBezTo>
                      <a:lnTo>
                        <a:pt x="8384" y="3190"/>
                      </a:lnTo>
                      <a:cubicBezTo>
                        <a:pt x="6664" y="3094"/>
                        <a:pt x="5290" y="1720"/>
                        <a:pt x="519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4" name="Google Shape;864;p58"/>
                <p:cNvSpPr/>
                <p:nvPr/>
              </p:nvSpPr>
              <p:spPr>
                <a:xfrm>
                  <a:off x="4204684" y="2558309"/>
                  <a:ext cx="117839" cy="117794"/>
                </a:xfrm>
                <a:custGeom>
                  <a:rect b="b" l="l" r="r" t="t"/>
                  <a:pathLst>
                    <a:path extrusionOk="0" h="3168" w="3169">
                      <a:moveTo>
                        <a:pt x="1584" y="0"/>
                      </a:moveTo>
                      <a:cubicBezTo>
                        <a:pt x="710" y="0"/>
                        <a:pt x="1" y="710"/>
                        <a:pt x="1" y="1584"/>
                      </a:cubicBezTo>
                      <a:cubicBezTo>
                        <a:pt x="1" y="2459"/>
                        <a:pt x="710" y="3168"/>
                        <a:pt x="1584" y="3168"/>
                      </a:cubicBezTo>
                      <a:cubicBezTo>
                        <a:pt x="2459" y="3168"/>
                        <a:pt x="3168" y="2459"/>
                        <a:pt x="3168" y="1584"/>
                      </a:cubicBezTo>
                      <a:cubicBezTo>
                        <a:pt x="3168" y="710"/>
                        <a:pt x="2459" y="0"/>
                        <a:pt x="15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5" name="Google Shape;865;p58"/>
              <p:cNvGrpSpPr/>
              <p:nvPr/>
            </p:nvGrpSpPr>
            <p:grpSpPr>
              <a:xfrm>
                <a:off x="4561586" y="2430067"/>
                <a:ext cx="342920" cy="311738"/>
                <a:chOff x="4561586" y="2430067"/>
                <a:chExt cx="342920" cy="311738"/>
              </a:xfrm>
            </p:grpSpPr>
            <p:sp>
              <p:nvSpPr>
                <p:cNvPr id="866" name="Google Shape;866;p58"/>
                <p:cNvSpPr/>
                <p:nvPr/>
              </p:nvSpPr>
              <p:spPr>
                <a:xfrm>
                  <a:off x="4561586" y="2430067"/>
                  <a:ext cx="311759" cy="311738"/>
                </a:xfrm>
                <a:custGeom>
                  <a:rect b="b" l="l" r="r" t="t"/>
                  <a:pathLst>
                    <a:path extrusionOk="0" h="8384" w="8384">
                      <a:moveTo>
                        <a:pt x="3189" y="0"/>
                      </a:moveTo>
                      <a:cubicBezTo>
                        <a:pt x="3093" y="1720"/>
                        <a:pt x="1721" y="3092"/>
                        <a:pt x="1" y="3190"/>
                      </a:cubicBezTo>
                      <a:lnTo>
                        <a:pt x="1" y="8383"/>
                      </a:lnTo>
                      <a:cubicBezTo>
                        <a:pt x="2206" y="8337"/>
                        <a:pt x="4309" y="7440"/>
                        <a:pt x="5868" y="5880"/>
                      </a:cubicBezTo>
                      <a:cubicBezTo>
                        <a:pt x="5577" y="5272"/>
                        <a:pt x="5618" y="4558"/>
                        <a:pt x="5979" y="3986"/>
                      </a:cubicBezTo>
                      <a:cubicBezTo>
                        <a:pt x="6337" y="3416"/>
                        <a:pt x="6965" y="3070"/>
                        <a:pt x="7639" y="3070"/>
                      </a:cubicBezTo>
                      <a:cubicBezTo>
                        <a:pt x="7675" y="3070"/>
                        <a:pt x="7710" y="3070"/>
                        <a:pt x="7743" y="3073"/>
                      </a:cubicBezTo>
                      <a:cubicBezTo>
                        <a:pt x="8145" y="2096"/>
                        <a:pt x="8362" y="1056"/>
                        <a:pt x="83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7" name="Google Shape;867;p58"/>
                <p:cNvSpPr/>
                <p:nvPr/>
              </p:nvSpPr>
              <p:spPr>
                <a:xfrm>
                  <a:off x="4786741" y="2558309"/>
                  <a:ext cx="117765" cy="117794"/>
                </a:xfrm>
                <a:custGeom>
                  <a:rect b="b" l="l" r="r" t="t"/>
                  <a:pathLst>
                    <a:path extrusionOk="0" h="3168" w="3167">
                      <a:moveTo>
                        <a:pt x="1583" y="0"/>
                      </a:moveTo>
                      <a:cubicBezTo>
                        <a:pt x="708" y="0"/>
                        <a:pt x="1" y="710"/>
                        <a:pt x="1" y="1584"/>
                      </a:cubicBezTo>
                      <a:cubicBezTo>
                        <a:pt x="1" y="2459"/>
                        <a:pt x="708" y="3168"/>
                        <a:pt x="1583" y="3168"/>
                      </a:cubicBezTo>
                      <a:cubicBezTo>
                        <a:pt x="2457" y="3168"/>
                        <a:pt x="3166" y="2459"/>
                        <a:pt x="3166" y="1584"/>
                      </a:cubicBezTo>
                      <a:cubicBezTo>
                        <a:pt x="3166" y="710"/>
                        <a:pt x="2457" y="0"/>
                        <a:pt x="15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8" name="Google Shape;868;p58"/>
              <p:cNvGrpSpPr/>
              <p:nvPr/>
            </p:nvGrpSpPr>
            <p:grpSpPr>
              <a:xfrm>
                <a:off x="4561586" y="2104422"/>
                <a:ext cx="342920" cy="311738"/>
                <a:chOff x="4561586" y="2104422"/>
                <a:chExt cx="342920" cy="311738"/>
              </a:xfrm>
            </p:grpSpPr>
            <p:sp>
              <p:nvSpPr>
                <p:cNvPr id="869" name="Google Shape;869;p58"/>
                <p:cNvSpPr/>
                <p:nvPr/>
              </p:nvSpPr>
              <p:spPr>
                <a:xfrm>
                  <a:off x="4561586" y="2104422"/>
                  <a:ext cx="311722" cy="311738"/>
                </a:xfrm>
                <a:custGeom>
                  <a:rect b="b" l="l" r="r" t="t"/>
                  <a:pathLst>
                    <a:path extrusionOk="0" h="8384" w="8383">
                      <a:moveTo>
                        <a:pt x="1" y="1"/>
                      </a:moveTo>
                      <a:lnTo>
                        <a:pt x="1" y="5194"/>
                      </a:lnTo>
                      <a:cubicBezTo>
                        <a:pt x="1721" y="5290"/>
                        <a:pt x="3093" y="6662"/>
                        <a:pt x="3189" y="8384"/>
                      </a:cubicBezTo>
                      <a:lnTo>
                        <a:pt x="8382" y="8384"/>
                      </a:lnTo>
                      <a:cubicBezTo>
                        <a:pt x="8362" y="7328"/>
                        <a:pt x="8144" y="6286"/>
                        <a:pt x="7742" y="5311"/>
                      </a:cubicBezTo>
                      <a:cubicBezTo>
                        <a:pt x="7708" y="5312"/>
                        <a:pt x="7673" y="5314"/>
                        <a:pt x="7638" y="5314"/>
                      </a:cubicBezTo>
                      <a:cubicBezTo>
                        <a:pt x="6964" y="5312"/>
                        <a:pt x="6336" y="4966"/>
                        <a:pt x="5977" y="4396"/>
                      </a:cubicBezTo>
                      <a:cubicBezTo>
                        <a:pt x="5618" y="3825"/>
                        <a:pt x="5577" y="3110"/>
                        <a:pt x="5867" y="2502"/>
                      </a:cubicBezTo>
                      <a:cubicBezTo>
                        <a:pt x="4309" y="942"/>
                        <a:pt x="2206" y="4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0" name="Google Shape;870;p58"/>
                <p:cNvSpPr/>
                <p:nvPr/>
              </p:nvSpPr>
              <p:spPr>
                <a:xfrm>
                  <a:off x="4786741" y="2170087"/>
                  <a:ext cx="117765" cy="117757"/>
                </a:xfrm>
                <a:custGeom>
                  <a:rect b="b" l="l" r="r" t="t"/>
                  <a:pathLst>
                    <a:path extrusionOk="0" h="3167" w="3167">
                      <a:moveTo>
                        <a:pt x="1583" y="1"/>
                      </a:moveTo>
                      <a:cubicBezTo>
                        <a:pt x="708" y="1"/>
                        <a:pt x="1" y="709"/>
                        <a:pt x="1" y="1583"/>
                      </a:cubicBezTo>
                      <a:cubicBezTo>
                        <a:pt x="1" y="2457"/>
                        <a:pt x="708" y="3167"/>
                        <a:pt x="1583" y="3167"/>
                      </a:cubicBezTo>
                      <a:cubicBezTo>
                        <a:pt x="2457" y="3167"/>
                        <a:pt x="3166" y="2457"/>
                        <a:pt x="3166" y="1583"/>
                      </a:cubicBezTo>
                      <a:cubicBezTo>
                        <a:pt x="3166" y="709"/>
                        <a:pt x="2457" y="1"/>
                        <a:pt x="15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1" name="Google Shape;871;p58"/>
              <p:cNvGrpSpPr/>
              <p:nvPr/>
            </p:nvGrpSpPr>
            <p:grpSpPr>
              <a:xfrm>
                <a:off x="4204684" y="2104422"/>
                <a:ext cx="342957" cy="311664"/>
                <a:chOff x="4204684" y="2104422"/>
                <a:chExt cx="342957" cy="311664"/>
              </a:xfrm>
            </p:grpSpPr>
            <p:sp>
              <p:nvSpPr>
                <p:cNvPr id="872" name="Google Shape;872;p58"/>
                <p:cNvSpPr/>
                <p:nvPr/>
              </p:nvSpPr>
              <p:spPr>
                <a:xfrm>
                  <a:off x="4235882" y="2104422"/>
                  <a:ext cx="311759" cy="311664"/>
                </a:xfrm>
                <a:custGeom>
                  <a:rect b="b" l="l" r="r" t="t"/>
                  <a:pathLst>
                    <a:path extrusionOk="0" h="8382" w="8384">
                      <a:moveTo>
                        <a:pt x="8384" y="1"/>
                      </a:moveTo>
                      <a:cubicBezTo>
                        <a:pt x="6179" y="45"/>
                        <a:pt x="4076" y="942"/>
                        <a:pt x="2516" y="2502"/>
                      </a:cubicBezTo>
                      <a:cubicBezTo>
                        <a:pt x="2808" y="3110"/>
                        <a:pt x="2766" y="3825"/>
                        <a:pt x="2406" y="4396"/>
                      </a:cubicBezTo>
                      <a:cubicBezTo>
                        <a:pt x="2047" y="4966"/>
                        <a:pt x="1419" y="5312"/>
                        <a:pt x="745" y="5312"/>
                      </a:cubicBezTo>
                      <a:cubicBezTo>
                        <a:pt x="710" y="5312"/>
                        <a:pt x="675" y="5312"/>
                        <a:pt x="641" y="5311"/>
                      </a:cubicBezTo>
                      <a:cubicBezTo>
                        <a:pt x="239" y="6286"/>
                        <a:pt x="23" y="7327"/>
                        <a:pt x="1" y="8382"/>
                      </a:cubicBezTo>
                      <a:lnTo>
                        <a:pt x="5194" y="8382"/>
                      </a:lnTo>
                      <a:cubicBezTo>
                        <a:pt x="5290" y="6662"/>
                        <a:pt x="6664" y="5290"/>
                        <a:pt x="8384" y="5194"/>
                      </a:cubicBezTo>
                      <a:lnTo>
                        <a:pt x="838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3" name="Google Shape;873;p58"/>
                <p:cNvSpPr/>
                <p:nvPr/>
              </p:nvSpPr>
              <p:spPr>
                <a:xfrm>
                  <a:off x="4204684" y="2170087"/>
                  <a:ext cx="117839" cy="117757"/>
                </a:xfrm>
                <a:custGeom>
                  <a:rect b="b" l="l" r="r" t="t"/>
                  <a:pathLst>
                    <a:path extrusionOk="0" h="3167" w="3169">
                      <a:moveTo>
                        <a:pt x="1584" y="1"/>
                      </a:moveTo>
                      <a:cubicBezTo>
                        <a:pt x="710" y="1"/>
                        <a:pt x="1" y="709"/>
                        <a:pt x="1" y="1583"/>
                      </a:cubicBezTo>
                      <a:cubicBezTo>
                        <a:pt x="1" y="2457"/>
                        <a:pt x="710" y="3167"/>
                        <a:pt x="1584" y="3167"/>
                      </a:cubicBezTo>
                      <a:cubicBezTo>
                        <a:pt x="2459" y="3167"/>
                        <a:pt x="3168" y="2457"/>
                        <a:pt x="3168" y="1583"/>
                      </a:cubicBezTo>
                      <a:cubicBezTo>
                        <a:pt x="3168" y="709"/>
                        <a:pt x="2459" y="1"/>
                        <a:pt x="15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74" name="Google Shape;874;p58"/>
            <p:cNvSpPr/>
            <p:nvPr/>
          </p:nvSpPr>
          <p:spPr>
            <a:xfrm rot="3600941">
              <a:off x="5812720" y="1699120"/>
              <a:ext cx="213701" cy="18467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8"/>
            <p:cNvSpPr/>
            <p:nvPr/>
          </p:nvSpPr>
          <p:spPr>
            <a:xfrm flipH="1" rot="-3600941">
              <a:off x="3123070" y="1699120"/>
              <a:ext cx="213701" cy="184677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8"/>
            <p:cNvSpPr/>
            <p:nvPr/>
          </p:nvSpPr>
          <p:spPr>
            <a:xfrm flipH="1" rot="7199059">
              <a:off x="5812720" y="3496477"/>
              <a:ext cx="213701" cy="184677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8"/>
            <p:cNvSpPr/>
            <p:nvPr/>
          </p:nvSpPr>
          <p:spPr>
            <a:xfrm rot="-7199059">
              <a:off x="3123070" y="3496477"/>
              <a:ext cx="213701" cy="184677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8" name="Google Shape;87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58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9"/>
          <p:cNvSpPr txBox="1"/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Structures</a:t>
            </a:r>
            <a:endParaRPr/>
          </a:p>
        </p:txBody>
      </p:sp>
      <p:sp>
        <p:nvSpPr>
          <p:cNvPr id="885" name="Google Shape;885;p59"/>
          <p:cNvSpPr txBox="1"/>
          <p:nvPr>
            <p:ph idx="1" type="subTitle"/>
          </p:nvPr>
        </p:nvSpPr>
        <p:spPr>
          <a:xfrm>
            <a:off x="1797900" y="2575950"/>
            <a:ext cx="41814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can we set up different classroom systems and routines to empower students?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86" name="Google Shape;88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9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0"/>
          <p:cNvSpPr txBox="1"/>
          <p:nvPr>
            <p:ph type="title"/>
          </p:nvPr>
        </p:nvSpPr>
        <p:spPr>
          <a:xfrm>
            <a:off x="713850" y="445025"/>
            <a:ext cx="79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What do we mean by classroom structures?</a:t>
            </a:r>
            <a:endParaRPr sz="3800"/>
          </a:p>
        </p:txBody>
      </p:sp>
      <p:sp>
        <p:nvSpPr>
          <p:cNvPr id="893" name="Google Shape;893;p60"/>
          <p:cNvSpPr txBox="1"/>
          <p:nvPr>
            <p:ph idx="1" type="body"/>
          </p:nvPr>
        </p:nvSpPr>
        <p:spPr>
          <a:xfrm>
            <a:off x="713850" y="1917250"/>
            <a:ext cx="79137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" sz="5100"/>
              <a:t>Student Jobs </a:t>
            </a:r>
            <a:endParaRPr sz="5100"/>
          </a:p>
          <a:p>
            <a:pPr indent="-552450" lvl="0" marL="457200" rtl="0" algn="l">
              <a:spcBef>
                <a:spcPts val="0"/>
              </a:spcBef>
              <a:spcAft>
                <a:spcPts val="0"/>
              </a:spcAft>
              <a:buSzPts val="5100"/>
              <a:buChar char="●"/>
            </a:pPr>
            <a:r>
              <a:rPr lang="en" sz="5100"/>
              <a:t>Physical space</a:t>
            </a:r>
            <a:endParaRPr sz="5100"/>
          </a:p>
        </p:txBody>
      </p:sp>
      <p:pic>
        <p:nvPicPr>
          <p:cNvPr id="894" name="Google Shape;89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858" y="1790072"/>
            <a:ext cx="2310688" cy="30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0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1"/>
          <p:cNvSpPr txBox="1"/>
          <p:nvPr>
            <p:ph type="title"/>
          </p:nvPr>
        </p:nvSpPr>
        <p:spPr>
          <a:xfrm>
            <a:off x="713850" y="197850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Student jobs</a:t>
            </a:r>
            <a:r>
              <a:rPr lang="en" sz="2500"/>
              <a:t> that can foster student leadership and ownership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02" name="Google Shape;902;p61"/>
          <p:cNvGraphicFramePr/>
          <p:nvPr/>
        </p:nvGraphicFramePr>
        <p:xfrm>
          <a:off x="301875" y="119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{A326DBDD-5BAB-4216-809E-D4DA23D867F6}</a:tableStyleId>
              </a:tblPr>
              <a:tblGrid>
                <a:gridCol w="1406700"/>
                <a:gridCol w="3089700"/>
                <a:gridCol w="3819550"/>
              </a:tblGrid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Classroom Jobs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Guiding Question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Potential Responsibilities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03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Materials Manager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How can we give </a:t>
                      </a:r>
                      <a:r>
                        <a:rPr lang="en"/>
                        <a:t>students</a:t>
                      </a:r>
                      <a:r>
                        <a:rPr lang="en"/>
                        <a:t> the chance to organize or take care of the space in our classroom?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Pass out / collect papers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Ensure the classroom is clean when students exit and encourage their peers to help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Sharpen pencils or manage the procedure for writing utensils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Announcer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How can we encourage students to own the information they need and listen to their peers rather than the solely the adult with them?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Read announcements out loud for the class for school announcements and/or classroom specific announcements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Manage a class </a:t>
                      </a:r>
                      <a:r>
                        <a:rPr lang="en"/>
                        <a:t>bulletin</a:t>
                      </a:r>
                      <a:r>
                        <a:rPr lang="en"/>
                        <a:t> board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03" name="Google Shape;9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1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2"/>
          <p:cNvSpPr txBox="1"/>
          <p:nvPr>
            <p:ph type="title"/>
          </p:nvPr>
        </p:nvSpPr>
        <p:spPr>
          <a:xfrm>
            <a:off x="713850" y="197850"/>
            <a:ext cx="678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Student jobs that can foster student leadership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graphicFrame>
        <p:nvGraphicFramePr>
          <p:cNvPr id="910" name="Google Shape;910;p62"/>
          <p:cNvGraphicFramePr/>
          <p:nvPr/>
        </p:nvGraphicFramePr>
        <p:xfrm>
          <a:off x="301875" y="119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{A326DBDD-5BAB-4216-809E-D4DA23D867F6}</a:tableStyleId>
              </a:tblPr>
              <a:tblGrid>
                <a:gridCol w="1406700"/>
                <a:gridCol w="3089700"/>
                <a:gridCol w="3819550"/>
              </a:tblGrid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Classroom Jobs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Guiding Question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Potential Responsibilities</a:t>
                      </a:r>
                      <a:endParaRPr b="1" sz="1600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03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Teaching Assistant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How can we facilitate students teaching each other and tutoring their peers?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Lead small groups of students through a specific task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Partner with a peer to help them focus on a key skill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Organize study groups for their peers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Discussion Facilitator</a:t>
                      </a:r>
                      <a:endParaRPr b="1"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When we use discussions in our class, how can we empower students to lead those discussions</a:t>
                      </a:r>
                      <a:r>
                        <a:rPr lang="en"/>
                        <a:t>?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Remind the class of how to contribute during a discussion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Monitor the discussion for equity of voice and encourage all students to participate</a:t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3951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11" name="Google Shape;91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1" y="4575400"/>
            <a:ext cx="1473338" cy="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62"/>
          <p:cNvSpPr txBox="1"/>
          <p:nvPr/>
        </p:nvSpPr>
        <p:spPr>
          <a:xfrm>
            <a:off x="1718400" y="4694100"/>
            <a:ext cx="6909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nir"/>
                <a:ea typeface="Avenir"/>
                <a:cs typeface="Avenir"/>
                <a:sym typeface="Avenir"/>
              </a:rPr>
              <a:t>Copyright © 2022 by MicroSociety, Inc. All rights reserved. No part of this publication may be reproduced, disseminated, or transmitted in any manner without written permission of MicroSociety.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